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60" r:id="rId4"/>
    <p:sldId id="263" r:id="rId5"/>
    <p:sldId id="266" r:id="rId6"/>
    <p:sldId id="268" r:id="rId7"/>
    <p:sldId id="269" r:id="rId8"/>
    <p:sldId id="270" r:id="rId9"/>
    <p:sldId id="271" r:id="rId10"/>
  </p:sldIdLst>
  <p:sldSz cx="9144000" cy="5143500" type="screen16x9"/>
  <p:notesSz cx="9144000" cy="5143500"/>
  <p:embeddedFontLst>
    <p:embeddedFont>
      <p:font typeface="Montserrat" panose="00000500000000000000" pitchFamily="2" charset="0"/>
      <p:regular r:id="rId12"/>
    </p:embeddedFont>
    <p:embeddedFont>
      <p:font typeface="Montserrat-demi_bold" panose="020B0604020202020204" charset="0"/>
      <p:regular r:id="rId13"/>
    </p:embeddedFont>
    <p:embeddedFont>
      <p:font typeface="Montserrat-light" panose="020B0604020202020204" charset="0"/>
      <p:regular r:id="rId14"/>
    </p:embeddedFont>
    <p:embeddedFont>
      <p:font typeface="Montserrat-medium" panose="020B0604020202020204" charset="0"/>
      <p:regular r:id="rId15"/>
    </p:embeddedFont>
    <p:embeddedFont>
      <p:font typeface="Quicksand" panose="020B0604020202020204" charset="0"/>
      <p:regular r:id="rId16"/>
    </p:embeddedFont>
    <p:embeddedFont>
      <p:font typeface="Quicksand-light" panose="020B0604020202020204" charset="0"/>
      <p:regular r:id="rId17"/>
    </p:embeddedFont>
  </p:embeddedFontLst>
  <p:custDataLst>
    <p:tags r:id="rId18"/>
  </p:custDataLst>
  <p:defaultTextStyle>
    <a:defPPr>
      <a:defRPr lang="en-US"/>
    </a:defPPr>
    <a:lvl1pPr marL="0" lvl="0" algn="l" rtl="0">
      <a:defRPr lang="en-US" sz="1800" dirty="0">
        <a:solidFill>
          <a:schemeClr val="tx1"/>
        </a:solidFill>
        <a:latin typeface="+mn-lt"/>
      </a:defRPr>
    </a:lvl1pPr>
    <a:lvl2pPr marL="457200" lvl="1" algn="l" rtl="0">
      <a:defRPr lang="en-US" sz="1800" dirty="0">
        <a:solidFill>
          <a:schemeClr val="tx1"/>
        </a:solidFill>
        <a:latin typeface="+mn-lt"/>
      </a:defRPr>
    </a:lvl2pPr>
    <a:lvl3pPr marL="914400" lvl="2" algn="l" rtl="0">
      <a:defRPr lang="en-US" sz="1800" dirty="0">
        <a:solidFill>
          <a:schemeClr val="tx1"/>
        </a:solidFill>
        <a:latin typeface="+mn-lt"/>
      </a:defRPr>
    </a:lvl3pPr>
    <a:lvl4pPr marL="1371600" lvl="3" algn="l" rtl="0">
      <a:defRPr lang="en-US" sz="1800" dirty="0">
        <a:solidFill>
          <a:schemeClr val="tx1"/>
        </a:solidFill>
        <a:latin typeface="+mn-lt"/>
      </a:defRPr>
    </a:lvl4pPr>
    <a:lvl5pPr marL="1828800" lvl="4" algn="l" rtl="0">
      <a:defRPr lang="en-US" sz="1800" dirty="0">
        <a:solidFill>
          <a:schemeClr val="tx1"/>
        </a:solidFill>
        <a:latin typeface="+mn-lt"/>
      </a:defRPr>
    </a:lvl5pPr>
    <a:lvl6pPr marL="2286000" lvl="5" algn="l" rtl="0">
      <a:defRPr lang="en-US" sz="1800" dirty="0">
        <a:solidFill>
          <a:schemeClr val="tx1"/>
        </a:solidFill>
        <a:latin typeface="+mn-lt"/>
      </a:defRPr>
    </a:lvl6pPr>
    <a:lvl7pPr marL="2743200" lvl="6" algn="l" rtl="0">
      <a:defRPr lang="en-US" sz="1800" dirty="0">
        <a:solidFill>
          <a:schemeClr val="tx1"/>
        </a:solidFill>
        <a:latin typeface="+mn-lt"/>
      </a:defRPr>
    </a:lvl7pPr>
    <a:lvl8pPr marL="3200400" lvl="7" algn="l" rtl="0">
      <a:defRPr lang="en-US" sz="1800" dirty="0">
        <a:solidFill>
          <a:schemeClr val="tx1"/>
        </a:solidFill>
        <a:latin typeface="+mn-lt"/>
      </a:defRPr>
    </a:lvl8pPr>
    <a:lvl9pPr marL="3657600" lvl="8" algn="l" rtl="0">
      <a:defRPr lang="en-US" sz="1800" dirty="0">
        <a:solidFill>
          <a:schemeClr val="tx1"/>
        </a:solidFill>
        <a:latin typeface="+mn-l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82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65459-4C01-9248-BDAA-F28591FAF6F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27042-6B61-B148-8485-8BBBFAA13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2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8FA8DADC-D6C2-48F8-82DE-1489239D513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2B038D2-3BAF-4A45-8C53-0067EA241FE3}"/>
              </a:ext>
            </a:extLst>
          </p:cNvPr>
          <p:cNvSpPr/>
          <p:nvPr userDrawn="1"/>
        </p:nvSpPr>
        <p:spPr>
          <a:xfrm flipH="1">
            <a:off x="4520231" y="3683488"/>
            <a:ext cx="608971" cy="416032"/>
          </a:xfrm>
          <a:prstGeom prst="round1Rect">
            <a:avLst>
              <a:gd name="adj" fmla="val 48276"/>
            </a:avLst>
          </a:prstGeom>
          <a:solidFill>
            <a:schemeClr val="accent2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hape-00EE">
            <a:extLst>
              <a:ext uri="{2699F5BD-B64F-4B6F-9A39-AFB6935F49D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92D37F0-9E7B-46F4-9810-100D79C3488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084215"/>
            <a:ext cx="9144000" cy="1066800"/>
          </a:xfrm>
          <a:custGeom>
            <a:avLst/>
            <a:gdLst/>
            <a:ahLst/>
            <a:cxnLst/>
            <a:rect l="0" t="0" r="r" b="b"/>
            <a:pathLst>
              <a:path w="9144000" h="1066800">
                <a:moveTo>
                  <a:pt x="381000" y="0"/>
                </a:moveTo>
                <a:cubicBezTo>
                  <a:pt x="170579" y="0"/>
                  <a:pt x="0" y="170579"/>
                  <a:pt x="0" y="381000"/>
                </a:cubicBezTo>
                <a:lnTo>
                  <a:pt x="0" y="1066800"/>
                </a:lnTo>
                <a:lnTo>
                  <a:pt x="9144000" y="1066800"/>
                </a:lnTo>
                <a:lnTo>
                  <a:pt x="9144000" y="438150"/>
                </a:lnTo>
                <a:cubicBezTo>
                  <a:pt x="9144000" y="648571"/>
                  <a:pt x="8973417" y="819150"/>
                  <a:pt x="8763000" y="819150"/>
                </a:cubicBezTo>
                <a:lnTo>
                  <a:pt x="5514975" y="819150"/>
                </a:lnTo>
                <a:cubicBezTo>
                  <a:pt x="5304559" y="819150"/>
                  <a:pt x="5133975" y="648571"/>
                  <a:pt x="5133975" y="438150"/>
                </a:cubicBezTo>
                <a:lnTo>
                  <a:pt x="5133975" y="0"/>
                </a:lnTo>
                <a:lnTo>
                  <a:pt x="381000" y="0"/>
                </a:lnTo>
                <a:close/>
              </a:path>
            </a:pathLst>
          </a:custGeom>
          <a:gradFill rotWithShape="1">
            <a:gsLst>
              <a:gs pos="22946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0" scaled="0"/>
          </a:gradFill>
        </p:spPr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4B5AC584-5C0C-4237-BF28-769494F8E34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A9D5A28-3771-4D01-821B-6D4D81145BCF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438150" y="1569110"/>
            <a:ext cx="4784074" cy="1269634"/>
          </a:xfrm>
          <a:prstGeom prst="rect">
            <a:avLst/>
          </a:prstGeom>
        </p:spPr>
        <p:txBody>
          <a:bodyPr lIns="0" rtlCol="0" anchor="t"/>
          <a:lstStyle>
            <a:lvl1pPr lvl="0" algn="l">
              <a:defRPr lang="en-US" sz="4000" b="0" dirty="0">
                <a:solidFill>
                  <a:schemeClr val="tx1"/>
                </a:solidFill>
                <a:latin typeface="Montserra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3DE90D0F-3AD4-456A-8F16-87185B49D1D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2E535E7-290E-41A5-B23D-5CB63F714A4F}"/>
              </a:ext>
            </a:extLst>
          </p:cNvPr>
          <p:cNvSpPr>
            <a:spLocks noGrp="1"/>
          </p:cNvSpPr>
          <p:nvPr>
            <p:ph type="subTitle" idx="11"/>
          </p:nvPr>
        </p:nvSpPr>
        <p:spPr>
          <a:xfrm>
            <a:off x="438150" y="2840583"/>
            <a:ext cx="4737230" cy="494947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buNone/>
              <a:defRPr lang="en-US" sz="2200" i="0" baseline="0" dirty="0">
                <a:solidFill>
                  <a:schemeClr val="tx1"/>
                </a:solidFill>
                <a:latin typeface="Montserrat-light"/>
              </a:defRPr>
            </a:lvl1pPr>
            <a:lvl2pPr marL="457200" lvl="1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 hidden="1">
            <a:extLst>
              <a:ext uri="{DA52A77A-2932-41D8-BA11-0FE162432BF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59DDD9F-16AF-4CBD-B45B-BA0FA0C15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&lt;#&gt;</a:t>
            </a:r>
          </a:p>
        </p:txBody>
      </p:sp>
      <p:sp>
        <p:nvSpPr>
          <p:cNvPr id="7" name="Footer Placeholder 4" hidden="1">
            <a:extLst>
              <a:ext uri="{3EB23C43-F5C5-4361-BA36-E47EFEF9DDA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E523FC7-0159-4C9D-A58E-445CDE6EF70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Footer</a:t>
            </a:r>
          </a:p>
        </p:txBody>
      </p:sp>
      <p:sp>
        <p:nvSpPr>
          <p:cNvPr id="8" name="Date Placeholder 3" hidden="1">
            <a:extLst>
              <a:ext uri="{9C6CFB7A-69E9-4B5A-956A-78B85FACDB5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0BEBBAF-FA96-4BFE-B74D-83E4BBFC1DB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Date</a:t>
            </a:r>
          </a:p>
        </p:txBody>
      </p:sp>
      <p:sp>
        <p:nvSpPr>
          <p:cNvPr id="9" name="Title 7">
            <a:extLst>
              <a:ext uri="{131E83AB-7A3C-4806-B800-4892CD8418F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408FEC2-5FF3-422C-968C-F3B1F1A32F24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438150" y="4514850"/>
            <a:ext cx="1530038" cy="28773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>
              <a:defRPr lang="en-US" sz="1400" b="0" dirty="0">
                <a:solidFill>
                  <a:schemeClr val="accent3"/>
                </a:solidFill>
                <a:latin typeface="Montserra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Image 8">
            <a:extLst>
              <a:ext uri="{10321EAF-79E9-498E-9108-8D25DEE0864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0A025F3-B887-4A02-912A-B80344AD4941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5486400" y="400050"/>
            <a:ext cx="3347666" cy="4173455"/>
          </a:xfrm>
          <a:prstGeom prst="roundRect">
            <a:avLst>
              <a:gd name="adj" fmla="val 4964"/>
            </a:avLst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1">
            <a:extLst>
              <a:ext uri="{6B34CFB5-81F5-496C-9F50-268A776865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98B812F-0285-47A3-B87B-E8E1BE7ADFA2}"/>
              </a:ext>
            </a:extLst>
          </p:cNvPr>
          <p:cNvSpPr>
            <a:spLocks noGrp="1"/>
          </p:cNvSpPr>
          <p:nvPr>
            <p:ph type="title" idx="17"/>
          </p:nvPr>
        </p:nvSpPr>
        <p:spPr>
          <a:xfrm>
            <a:off x="2257425" y="4514850"/>
            <a:ext cx="1527000" cy="2857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>
              <a:defRPr lang="en-US" sz="1400" dirty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box 13">
            <a:extLst>
              <a:ext uri="{BE52E77A-F54E-4131-94E8-176D4DB6774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6DE0265-AE62-4675-B676-07B8AB2E75E9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38150" y="4258484"/>
            <a:ext cx="1552822" cy="304800"/>
          </a:xfrm>
          <a:prstGeom prst="rect">
            <a:avLst/>
          </a:prstGeom>
        </p:spPr>
        <p:txBody>
          <a:bodyPr lIns="0" tIns="0" rIns="0" bIns="0" rtlCol="0">
            <a:spAutoFit/>
          </a:bodyPr>
          <a:lstStyle>
            <a:lvl1pPr marL="0" lvl="0" indent="0" algn="l">
              <a:buNone/>
              <a:defRPr lang="en-US" sz="1200" dirty="0">
                <a:latin typeface="Quicksand-light"/>
              </a:defRPr>
            </a:lvl1pPr>
            <a:lvl2pPr marL="457200" lvl="1" indent="0" algn="l">
              <a:buNone/>
              <a:defRPr lang="en-US" sz="1200" dirty="0">
                <a:latin typeface="Quicksand-light"/>
              </a:defRPr>
            </a:lvl2pPr>
            <a:lvl3pPr marL="914400" lvl="2" indent="0" algn="l">
              <a:buNone/>
              <a:defRPr lang="en-US" sz="1200" dirty="0">
                <a:latin typeface="Quicksand-light"/>
              </a:defRPr>
            </a:lvl3pPr>
            <a:lvl4pPr marL="1371600" lvl="3" indent="0" algn="l">
              <a:buNone/>
              <a:defRPr lang="en-US" sz="1200" dirty="0">
                <a:latin typeface="Quicksand-light"/>
              </a:defRPr>
            </a:lvl4pPr>
            <a:lvl5pPr marL="1828800" lvl="4" indent="0" algn="l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box 14">
            <a:extLst>
              <a:ext uri="{B4DA8A1F-B7EA-4B7D-BFE9-2D8B624CDE0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C6B85C4-05D7-46F7-BB6C-FD046BD9C8F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238375" y="4258484"/>
            <a:ext cx="1552822" cy="304800"/>
          </a:xfrm>
          <a:prstGeom prst="rect">
            <a:avLst/>
          </a:prstGeom>
        </p:spPr>
        <p:txBody>
          <a:bodyPr lIns="0" tIns="0" rIns="0" bIns="0" rtlCol="0">
            <a:spAutoFit/>
          </a:bodyPr>
          <a:lstStyle>
            <a:lvl1pPr marL="0" lvl="0" indent="0" algn="l">
              <a:buNone/>
              <a:defRPr lang="en-US" sz="1200" dirty="0">
                <a:latin typeface="Quicksand-light"/>
              </a:defRPr>
            </a:lvl1pPr>
            <a:lvl2pPr marL="457200" lvl="1" indent="0" algn="l">
              <a:buNone/>
              <a:defRPr lang="en-US" sz="1200" dirty="0">
                <a:latin typeface="Quicksand-light"/>
              </a:defRPr>
            </a:lvl2pPr>
            <a:lvl3pPr marL="914400" lvl="2" indent="0" algn="l">
              <a:buNone/>
              <a:defRPr lang="en-US" sz="1200" dirty="0">
                <a:latin typeface="Quicksand-light"/>
              </a:defRPr>
            </a:lvl3pPr>
            <a:lvl4pPr marL="1371600" lvl="3" indent="0" algn="l">
              <a:buNone/>
              <a:defRPr lang="en-US" sz="1200" dirty="0">
                <a:latin typeface="Quicksand-light"/>
              </a:defRPr>
            </a:lvl4pPr>
            <a:lvl5pPr marL="1828800" lvl="4" indent="0" algn="l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Image 16">
            <a:extLst>
              <a:ext uri="{3B4C53BD-25B5-4371-9BAF-104C8EE0263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ECD219D-412F-42FB-860A-BA7BDA5EE7A7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438150" y="317763"/>
            <a:ext cx="514350" cy="533400"/>
          </a:xfrm>
          <a:prstGeom prst="rect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A3C64225-DF62-45D6-BC71-A2D905A2080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Shape 41">
            <a:extLst>
              <a:ext uri="{49B568B1-83F2-4DDB-BD7D-E99D7DE2C45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A4D3974-A2F7-4CF7-BC5E-47DAECCEF92D}"/>
              </a:ext>
            </a:extLst>
          </p:cNvPr>
          <p:cNvGrpSpPr>
            <a:grpSpLocks noChangeAspect="1"/>
          </p:cNvGrpSpPr>
          <p:nvPr/>
        </p:nvGrpSpPr>
        <p:grpSpPr>
          <a:xfrm>
            <a:off x="4991100" y="4107389"/>
            <a:ext cx="3736676" cy="495300"/>
            <a:chOff x="6648" y="0"/>
            <a:chExt cx="3736676" cy="495300"/>
          </a:xfrm>
        </p:grpSpPr>
        <p:sp>
          <p:nvSpPr>
            <p:cNvPr id="3" name="shape-82B3">
              <a:extLst>
                <a:ext uri="{F26884CF-D85D-42F5-BD46-50C54756979B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CB4555D-2E61-4591-9B39-26A401A60302}"/>
                </a:ext>
              </a:extLst>
            </p:cNvPr>
            <p:cNvSpPr/>
            <p:nvPr/>
          </p:nvSpPr>
          <p:spPr>
            <a:xfrm>
              <a:off x="9525" y="85725"/>
              <a:ext cx="3733800" cy="400050"/>
            </a:xfrm>
            <a:custGeom>
              <a:avLst/>
              <a:gdLst/>
              <a:ahLst/>
              <a:cxnLst/>
              <a:rect l="0" t="0" r="r" b="b"/>
              <a:pathLst>
                <a:path w="3733800" h="400050">
                  <a:moveTo>
                    <a:pt x="3733800" y="190500"/>
                  </a:moveTo>
                  <a:cubicBezTo>
                    <a:pt x="3733800" y="85290"/>
                    <a:pt x="3648513" y="0"/>
                    <a:pt x="3543300" y="0"/>
                  </a:cubicBezTo>
                  <a:lnTo>
                    <a:pt x="47625" y="0"/>
                  </a:lnTo>
                  <a:cubicBezTo>
                    <a:pt x="21322" y="0"/>
                    <a:pt x="0" y="21323"/>
                    <a:pt x="0" y="47625"/>
                  </a:cubicBezTo>
                  <a:lnTo>
                    <a:pt x="0" y="381000"/>
                  </a:lnTo>
                  <a:cubicBezTo>
                    <a:pt x="0" y="391521"/>
                    <a:pt x="8529" y="400050"/>
                    <a:pt x="19050" y="400050"/>
                  </a:cubicBezTo>
                  <a:lnTo>
                    <a:pt x="3733800" y="400050"/>
                  </a:lnTo>
                  <a:lnTo>
                    <a:pt x="3733800" y="19050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" name="shape-3B58">
              <a:extLst>
                <a:ext uri="{F08BB5B9-BED2-4F0C-9CA2-A97CF2699E70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869D458-B232-4693-A409-8098DA16F28B}"/>
                </a:ext>
              </a:extLst>
            </p:cNvPr>
            <p:cNvSpPr/>
            <p:nvPr/>
          </p:nvSpPr>
          <p:spPr>
            <a:xfrm>
              <a:off x="6648" y="0"/>
              <a:ext cx="895690" cy="495300"/>
            </a:xfrm>
            <a:custGeom>
              <a:avLst/>
              <a:gdLst/>
              <a:ahLst/>
              <a:cxnLst/>
              <a:rect l="0" t="0" r="r" b="b"/>
              <a:pathLst>
                <a:path w="895690" h="495300">
                  <a:moveTo>
                    <a:pt x="375501" y="8371"/>
                  </a:moveTo>
                  <a:cubicBezTo>
                    <a:pt x="379868" y="3071"/>
                    <a:pt x="386377" y="0"/>
                    <a:pt x="393245" y="0"/>
                  </a:cubicBezTo>
                  <a:lnTo>
                    <a:pt x="872655" y="0"/>
                  </a:lnTo>
                  <a:cubicBezTo>
                    <a:pt x="892198" y="0"/>
                    <a:pt x="902830" y="22836"/>
                    <a:pt x="890249" y="37791"/>
                  </a:cubicBezTo>
                  <a:lnTo>
                    <a:pt x="512292" y="487109"/>
                  </a:lnTo>
                  <a:cubicBezTo>
                    <a:pt x="507924" y="492302"/>
                    <a:pt x="501484" y="495300"/>
                    <a:pt x="494698" y="495300"/>
                  </a:cubicBezTo>
                  <a:lnTo>
                    <a:pt x="23035" y="495300"/>
                  </a:lnTo>
                  <a:cubicBezTo>
                    <a:pt x="3602" y="495300"/>
                    <a:pt x="-7067" y="472687"/>
                    <a:pt x="5291" y="457689"/>
                  </a:cubicBezTo>
                  <a:lnTo>
                    <a:pt x="375501" y="837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5" name="Group Shape 12">
            <a:extLst>
              <a:ext uri="{10BC0A62-EBD9-4689-BBA1-A2218F7EA9A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F9D0DF9-92FC-4FFD-B04D-4AF65E06E6F3}"/>
              </a:ext>
            </a:extLst>
          </p:cNvPr>
          <p:cNvGrpSpPr>
            <a:grpSpLocks noChangeAspect="1"/>
          </p:cNvGrpSpPr>
          <p:nvPr/>
        </p:nvGrpSpPr>
        <p:grpSpPr>
          <a:xfrm>
            <a:off x="562841" y="4107389"/>
            <a:ext cx="3736676" cy="495300"/>
            <a:chOff x="6648" y="0"/>
            <a:chExt cx="3736676" cy="495300"/>
          </a:xfrm>
        </p:grpSpPr>
        <p:sp>
          <p:nvSpPr>
            <p:cNvPr id="6" name="shape-82B3">
              <a:extLst>
                <a:ext uri="{921E4C0C-B6A3-48A4-9A04-522AF7C307FB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5BDF173-FEB6-4294-9F71-11C06EF336C6}"/>
                </a:ext>
              </a:extLst>
            </p:cNvPr>
            <p:cNvSpPr/>
            <p:nvPr/>
          </p:nvSpPr>
          <p:spPr>
            <a:xfrm>
              <a:off x="9525" y="85725"/>
              <a:ext cx="3733800" cy="400050"/>
            </a:xfrm>
            <a:custGeom>
              <a:avLst/>
              <a:gdLst/>
              <a:ahLst/>
              <a:cxnLst/>
              <a:rect l="0" t="0" r="r" b="b"/>
              <a:pathLst>
                <a:path w="3733800" h="400050">
                  <a:moveTo>
                    <a:pt x="3733800" y="190500"/>
                  </a:moveTo>
                  <a:cubicBezTo>
                    <a:pt x="3733800" y="85290"/>
                    <a:pt x="3648513" y="0"/>
                    <a:pt x="3543300" y="0"/>
                  </a:cubicBezTo>
                  <a:lnTo>
                    <a:pt x="47625" y="0"/>
                  </a:lnTo>
                  <a:cubicBezTo>
                    <a:pt x="21322" y="0"/>
                    <a:pt x="0" y="21323"/>
                    <a:pt x="0" y="47625"/>
                  </a:cubicBezTo>
                  <a:lnTo>
                    <a:pt x="0" y="381000"/>
                  </a:lnTo>
                  <a:cubicBezTo>
                    <a:pt x="0" y="391521"/>
                    <a:pt x="8529" y="400050"/>
                    <a:pt x="19050" y="400050"/>
                  </a:cubicBezTo>
                  <a:lnTo>
                    <a:pt x="3733800" y="400050"/>
                  </a:lnTo>
                  <a:lnTo>
                    <a:pt x="3733800" y="19050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" name="shape-3B58">
              <a:extLst>
                <a:ext uri="{3CE4C1ED-B2DE-412C-A1F9-6827FAF285F8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E64AF0E-45AC-4DC6-9C03-F2971894C30F}"/>
                </a:ext>
              </a:extLst>
            </p:cNvPr>
            <p:cNvSpPr/>
            <p:nvPr/>
          </p:nvSpPr>
          <p:spPr>
            <a:xfrm>
              <a:off x="6648" y="0"/>
              <a:ext cx="895690" cy="495300"/>
            </a:xfrm>
            <a:custGeom>
              <a:avLst/>
              <a:gdLst/>
              <a:ahLst/>
              <a:cxnLst/>
              <a:rect l="0" t="0" r="r" b="b"/>
              <a:pathLst>
                <a:path w="895690" h="495300">
                  <a:moveTo>
                    <a:pt x="375501" y="8371"/>
                  </a:moveTo>
                  <a:cubicBezTo>
                    <a:pt x="379868" y="3071"/>
                    <a:pt x="386377" y="0"/>
                    <a:pt x="393245" y="0"/>
                  </a:cubicBezTo>
                  <a:lnTo>
                    <a:pt x="872655" y="0"/>
                  </a:lnTo>
                  <a:cubicBezTo>
                    <a:pt x="892198" y="0"/>
                    <a:pt x="902830" y="22836"/>
                    <a:pt x="890249" y="37791"/>
                  </a:cubicBezTo>
                  <a:lnTo>
                    <a:pt x="512292" y="487109"/>
                  </a:lnTo>
                  <a:cubicBezTo>
                    <a:pt x="507924" y="492302"/>
                    <a:pt x="501484" y="495300"/>
                    <a:pt x="494698" y="495300"/>
                  </a:cubicBezTo>
                  <a:lnTo>
                    <a:pt x="23035" y="495300"/>
                  </a:lnTo>
                  <a:cubicBezTo>
                    <a:pt x="3602" y="495300"/>
                    <a:pt x="-7067" y="472687"/>
                    <a:pt x="5291" y="457689"/>
                  </a:cubicBezTo>
                  <a:lnTo>
                    <a:pt x="375501" y="837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8" name="Group Shape 13">
            <a:extLst>
              <a:ext uri="{25BA5D29-969A-4EEF-BF1F-09424AE3FDF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F503487-2C40-40C7-A1EE-C79EA1020DCC}"/>
              </a:ext>
            </a:extLst>
          </p:cNvPr>
          <p:cNvGrpSpPr>
            <a:grpSpLocks noChangeAspect="1"/>
          </p:cNvGrpSpPr>
          <p:nvPr/>
        </p:nvGrpSpPr>
        <p:grpSpPr>
          <a:xfrm>
            <a:off x="571500" y="3402863"/>
            <a:ext cx="3736676" cy="495300"/>
            <a:chOff x="6648" y="0"/>
            <a:chExt cx="3736676" cy="495300"/>
          </a:xfrm>
        </p:grpSpPr>
        <p:sp>
          <p:nvSpPr>
            <p:cNvPr id="9" name="shape-82B3">
              <a:extLst>
                <a:ext uri="{898BBCFB-2D42-40D4-A1AE-C4C93204AAE6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FBCF17F-F690-4826-8C60-394E4187BB48}"/>
                </a:ext>
              </a:extLst>
            </p:cNvPr>
            <p:cNvSpPr/>
            <p:nvPr/>
          </p:nvSpPr>
          <p:spPr>
            <a:xfrm>
              <a:off x="9525" y="85725"/>
              <a:ext cx="3733800" cy="400050"/>
            </a:xfrm>
            <a:custGeom>
              <a:avLst/>
              <a:gdLst/>
              <a:ahLst/>
              <a:cxnLst/>
              <a:rect l="0" t="0" r="r" b="b"/>
              <a:pathLst>
                <a:path w="3733800" h="400050">
                  <a:moveTo>
                    <a:pt x="3733800" y="190500"/>
                  </a:moveTo>
                  <a:cubicBezTo>
                    <a:pt x="3733800" y="85290"/>
                    <a:pt x="3648513" y="0"/>
                    <a:pt x="3543300" y="0"/>
                  </a:cubicBezTo>
                  <a:lnTo>
                    <a:pt x="47625" y="0"/>
                  </a:lnTo>
                  <a:cubicBezTo>
                    <a:pt x="21322" y="0"/>
                    <a:pt x="0" y="21323"/>
                    <a:pt x="0" y="47625"/>
                  </a:cubicBezTo>
                  <a:lnTo>
                    <a:pt x="0" y="381000"/>
                  </a:lnTo>
                  <a:cubicBezTo>
                    <a:pt x="0" y="391521"/>
                    <a:pt x="8529" y="400050"/>
                    <a:pt x="19050" y="400050"/>
                  </a:cubicBezTo>
                  <a:lnTo>
                    <a:pt x="3733800" y="400050"/>
                  </a:lnTo>
                  <a:lnTo>
                    <a:pt x="3733800" y="19050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" name="shape-3B58">
              <a:extLst>
                <a:ext uri="{F8085DB8-C0B7-472B-B77C-D5FE8167492A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FD305F7-D0B5-4691-88C3-655FB146CA99}"/>
                </a:ext>
              </a:extLst>
            </p:cNvPr>
            <p:cNvSpPr/>
            <p:nvPr/>
          </p:nvSpPr>
          <p:spPr>
            <a:xfrm>
              <a:off x="6648" y="0"/>
              <a:ext cx="895690" cy="495300"/>
            </a:xfrm>
            <a:custGeom>
              <a:avLst/>
              <a:gdLst/>
              <a:ahLst/>
              <a:cxnLst/>
              <a:rect l="0" t="0" r="r" b="b"/>
              <a:pathLst>
                <a:path w="895690" h="495300">
                  <a:moveTo>
                    <a:pt x="375501" y="8371"/>
                  </a:moveTo>
                  <a:cubicBezTo>
                    <a:pt x="379868" y="3071"/>
                    <a:pt x="386377" y="0"/>
                    <a:pt x="393245" y="0"/>
                  </a:cubicBezTo>
                  <a:lnTo>
                    <a:pt x="872655" y="0"/>
                  </a:lnTo>
                  <a:cubicBezTo>
                    <a:pt x="892198" y="0"/>
                    <a:pt x="902830" y="22836"/>
                    <a:pt x="890249" y="37791"/>
                  </a:cubicBezTo>
                  <a:lnTo>
                    <a:pt x="512292" y="487109"/>
                  </a:lnTo>
                  <a:cubicBezTo>
                    <a:pt x="507924" y="492302"/>
                    <a:pt x="501484" y="495300"/>
                    <a:pt x="494698" y="495300"/>
                  </a:cubicBezTo>
                  <a:lnTo>
                    <a:pt x="23035" y="495300"/>
                  </a:lnTo>
                  <a:cubicBezTo>
                    <a:pt x="3602" y="495300"/>
                    <a:pt x="-7067" y="472687"/>
                    <a:pt x="5291" y="457689"/>
                  </a:cubicBezTo>
                  <a:lnTo>
                    <a:pt x="375501" y="837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Shape 14">
            <a:extLst>
              <a:ext uri="{9651F1A9-1A5E-4E65-A54D-9A7C4FCA088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497317E-7114-4D16-850A-773FA52B7446}"/>
              </a:ext>
            </a:extLst>
          </p:cNvPr>
          <p:cNvGrpSpPr>
            <a:grpSpLocks noChangeAspect="1"/>
          </p:cNvGrpSpPr>
          <p:nvPr/>
        </p:nvGrpSpPr>
        <p:grpSpPr>
          <a:xfrm>
            <a:off x="571500" y="2698327"/>
            <a:ext cx="3736676" cy="495300"/>
            <a:chOff x="6648" y="0"/>
            <a:chExt cx="3736676" cy="495300"/>
          </a:xfrm>
        </p:grpSpPr>
        <p:sp>
          <p:nvSpPr>
            <p:cNvPr id="12" name="shape-82B3">
              <a:extLst>
                <a:ext uri="{B1EE3018-97D9-49EA-9C0A-0561752B5923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2FC97BB-2344-4DF6-9DFD-7FD0E1FDD990}"/>
                </a:ext>
              </a:extLst>
            </p:cNvPr>
            <p:cNvSpPr/>
            <p:nvPr/>
          </p:nvSpPr>
          <p:spPr>
            <a:xfrm>
              <a:off x="9525" y="85725"/>
              <a:ext cx="3733800" cy="400050"/>
            </a:xfrm>
            <a:custGeom>
              <a:avLst/>
              <a:gdLst/>
              <a:ahLst/>
              <a:cxnLst/>
              <a:rect l="0" t="0" r="r" b="b"/>
              <a:pathLst>
                <a:path w="3733800" h="400050">
                  <a:moveTo>
                    <a:pt x="3733800" y="190500"/>
                  </a:moveTo>
                  <a:cubicBezTo>
                    <a:pt x="3733800" y="85290"/>
                    <a:pt x="3648513" y="0"/>
                    <a:pt x="3543300" y="0"/>
                  </a:cubicBezTo>
                  <a:lnTo>
                    <a:pt x="47625" y="0"/>
                  </a:lnTo>
                  <a:cubicBezTo>
                    <a:pt x="21322" y="0"/>
                    <a:pt x="0" y="21323"/>
                    <a:pt x="0" y="47625"/>
                  </a:cubicBezTo>
                  <a:lnTo>
                    <a:pt x="0" y="381000"/>
                  </a:lnTo>
                  <a:cubicBezTo>
                    <a:pt x="0" y="391521"/>
                    <a:pt x="8529" y="400050"/>
                    <a:pt x="19050" y="400050"/>
                  </a:cubicBezTo>
                  <a:lnTo>
                    <a:pt x="3733800" y="400050"/>
                  </a:lnTo>
                  <a:lnTo>
                    <a:pt x="3733800" y="19050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shape-3B58">
              <a:extLst>
                <a:ext uri="{65BA28FD-419E-4DF5-878A-51D2A6747634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ED63681-2269-48A7-8741-CB5FEEFCC720}"/>
                </a:ext>
              </a:extLst>
            </p:cNvPr>
            <p:cNvSpPr/>
            <p:nvPr/>
          </p:nvSpPr>
          <p:spPr>
            <a:xfrm>
              <a:off x="6648" y="0"/>
              <a:ext cx="895690" cy="495300"/>
            </a:xfrm>
            <a:custGeom>
              <a:avLst/>
              <a:gdLst/>
              <a:ahLst/>
              <a:cxnLst/>
              <a:rect l="0" t="0" r="r" b="b"/>
              <a:pathLst>
                <a:path w="895690" h="495300">
                  <a:moveTo>
                    <a:pt x="375501" y="8371"/>
                  </a:moveTo>
                  <a:cubicBezTo>
                    <a:pt x="379868" y="3071"/>
                    <a:pt x="386377" y="0"/>
                    <a:pt x="393245" y="0"/>
                  </a:cubicBezTo>
                  <a:lnTo>
                    <a:pt x="872655" y="0"/>
                  </a:lnTo>
                  <a:cubicBezTo>
                    <a:pt x="892198" y="0"/>
                    <a:pt x="902830" y="22836"/>
                    <a:pt x="890249" y="37791"/>
                  </a:cubicBezTo>
                  <a:lnTo>
                    <a:pt x="512292" y="487109"/>
                  </a:lnTo>
                  <a:cubicBezTo>
                    <a:pt x="507924" y="492302"/>
                    <a:pt x="501484" y="495300"/>
                    <a:pt x="494698" y="495300"/>
                  </a:cubicBezTo>
                  <a:lnTo>
                    <a:pt x="23035" y="495300"/>
                  </a:lnTo>
                  <a:cubicBezTo>
                    <a:pt x="3602" y="495300"/>
                    <a:pt x="-7067" y="472687"/>
                    <a:pt x="5291" y="457689"/>
                  </a:cubicBezTo>
                  <a:lnTo>
                    <a:pt x="375501" y="837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Shape 11">
            <a:extLst>
              <a:ext uri="{50D804E9-7C1C-47CB-AFBC-3E80ACB517E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2F9E001-0277-4FFC-A1AF-780A46D15D22}"/>
              </a:ext>
            </a:extLst>
          </p:cNvPr>
          <p:cNvGrpSpPr>
            <a:grpSpLocks noChangeAspect="1"/>
          </p:cNvGrpSpPr>
          <p:nvPr/>
        </p:nvGrpSpPr>
        <p:grpSpPr>
          <a:xfrm>
            <a:off x="571500" y="1990725"/>
            <a:ext cx="3736676" cy="495300"/>
            <a:chOff x="6648" y="0"/>
            <a:chExt cx="3736676" cy="495300"/>
          </a:xfrm>
        </p:grpSpPr>
        <p:sp>
          <p:nvSpPr>
            <p:cNvPr id="15" name="shape-82B3">
              <a:extLst>
                <a:ext uri="{0863576D-E4E9-4DC6-8735-D0F828EBEAA6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1ED1E9A-8646-45DD-ADDD-1658124EF84F}"/>
                </a:ext>
              </a:extLst>
            </p:cNvPr>
            <p:cNvSpPr/>
            <p:nvPr/>
          </p:nvSpPr>
          <p:spPr>
            <a:xfrm>
              <a:off x="9525" y="85725"/>
              <a:ext cx="3733800" cy="400050"/>
            </a:xfrm>
            <a:custGeom>
              <a:avLst/>
              <a:gdLst/>
              <a:ahLst/>
              <a:cxnLst/>
              <a:rect l="0" t="0" r="r" b="b"/>
              <a:pathLst>
                <a:path w="3733800" h="400050">
                  <a:moveTo>
                    <a:pt x="3733800" y="190500"/>
                  </a:moveTo>
                  <a:cubicBezTo>
                    <a:pt x="3733800" y="85290"/>
                    <a:pt x="3648513" y="0"/>
                    <a:pt x="3543300" y="0"/>
                  </a:cubicBezTo>
                  <a:lnTo>
                    <a:pt x="47625" y="0"/>
                  </a:lnTo>
                  <a:cubicBezTo>
                    <a:pt x="21322" y="0"/>
                    <a:pt x="0" y="21323"/>
                    <a:pt x="0" y="47625"/>
                  </a:cubicBezTo>
                  <a:lnTo>
                    <a:pt x="0" y="381000"/>
                  </a:lnTo>
                  <a:cubicBezTo>
                    <a:pt x="0" y="391521"/>
                    <a:pt x="8529" y="400050"/>
                    <a:pt x="19050" y="400050"/>
                  </a:cubicBezTo>
                  <a:lnTo>
                    <a:pt x="3733800" y="400050"/>
                  </a:lnTo>
                  <a:lnTo>
                    <a:pt x="3733800" y="19050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shape-3B58">
              <a:extLst>
                <a:ext uri="{28D11F16-0DAB-42DE-A839-419CE127919F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54FDBE-2D4B-480B-B0C9-AB79AC76073F}"/>
                </a:ext>
              </a:extLst>
            </p:cNvPr>
            <p:cNvSpPr/>
            <p:nvPr/>
          </p:nvSpPr>
          <p:spPr>
            <a:xfrm>
              <a:off x="6648" y="0"/>
              <a:ext cx="895690" cy="495300"/>
            </a:xfrm>
            <a:custGeom>
              <a:avLst/>
              <a:gdLst/>
              <a:ahLst/>
              <a:cxnLst/>
              <a:rect l="0" t="0" r="r" b="b"/>
              <a:pathLst>
                <a:path w="895690" h="495300">
                  <a:moveTo>
                    <a:pt x="375501" y="8371"/>
                  </a:moveTo>
                  <a:cubicBezTo>
                    <a:pt x="379868" y="3071"/>
                    <a:pt x="386377" y="0"/>
                    <a:pt x="393245" y="0"/>
                  </a:cubicBezTo>
                  <a:lnTo>
                    <a:pt x="872655" y="0"/>
                  </a:lnTo>
                  <a:cubicBezTo>
                    <a:pt x="892198" y="0"/>
                    <a:pt x="902830" y="22836"/>
                    <a:pt x="890249" y="37791"/>
                  </a:cubicBezTo>
                  <a:lnTo>
                    <a:pt x="512292" y="487109"/>
                  </a:lnTo>
                  <a:cubicBezTo>
                    <a:pt x="507924" y="492302"/>
                    <a:pt x="501484" y="495300"/>
                    <a:pt x="494698" y="495300"/>
                  </a:cubicBezTo>
                  <a:lnTo>
                    <a:pt x="23035" y="495300"/>
                  </a:lnTo>
                  <a:cubicBezTo>
                    <a:pt x="3602" y="495300"/>
                    <a:pt x="-7067" y="472687"/>
                    <a:pt x="5291" y="457689"/>
                  </a:cubicBezTo>
                  <a:lnTo>
                    <a:pt x="375501" y="837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7" name="shape-E8B0">
            <a:extLst>
              <a:ext uri="{493EEC2C-5AC4-47D1-AE16-9BD154976C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EEE9452-BCF7-4E06-BD1C-9D50B1A9B0A7}"/>
              </a:ext>
            </a:extLst>
          </p:cNvPr>
          <p:cNvGrpSpPr>
            <a:grpSpLocks noChangeAspect="1"/>
          </p:cNvGrpSpPr>
          <p:nvPr/>
        </p:nvGrpSpPr>
        <p:grpSpPr>
          <a:xfrm>
            <a:off x="571500" y="1289265"/>
            <a:ext cx="3736676" cy="495300"/>
            <a:chOff x="6648" y="0"/>
            <a:chExt cx="3736676" cy="495300"/>
          </a:xfrm>
        </p:grpSpPr>
        <p:sp>
          <p:nvSpPr>
            <p:cNvPr id="18" name="shape-82B3">
              <a:extLst>
                <a:ext uri="{3E4A2D58-3967-483D-914A-E7216F55BFE7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2907515-375E-4B87-B73F-0FFB969169D2}"/>
                </a:ext>
              </a:extLst>
            </p:cNvPr>
            <p:cNvSpPr/>
            <p:nvPr/>
          </p:nvSpPr>
          <p:spPr>
            <a:xfrm>
              <a:off x="9525" y="85725"/>
              <a:ext cx="3733800" cy="400050"/>
            </a:xfrm>
            <a:custGeom>
              <a:avLst/>
              <a:gdLst/>
              <a:ahLst/>
              <a:cxnLst/>
              <a:rect l="0" t="0" r="r" b="b"/>
              <a:pathLst>
                <a:path w="3733800" h="400050">
                  <a:moveTo>
                    <a:pt x="3733800" y="190500"/>
                  </a:moveTo>
                  <a:cubicBezTo>
                    <a:pt x="3733800" y="85290"/>
                    <a:pt x="3648513" y="0"/>
                    <a:pt x="3543300" y="0"/>
                  </a:cubicBezTo>
                  <a:lnTo>
                    <a:pt x="47625" y="0"/>
                  </a:lnTo>
                  <a:cubicBezTo>
                    <a:pt x="21322" y="0"/>
                    <a:pt x="0" y="21323"/>
                    <a:pt x="0" y="47625"/>
                  </a:cubicBezTo>
                  <a:lnTo>
                    <a:pt x="0" y="381000"/>
                  </a:lnTo>
                  <a:cubicBezTo>
                    <a:pt x="0" y="391521"/>
                    <a:pt x="8529" y="400050"/>
                    <a:pt x="19050" y="400050"/>
                  </a:cubicBezTo>
                  <a:lnTo>
                    <a:pt x="3733800" y="400050"/>
                  </a:lnTo>
                  <a:lnTo>
                    <a:pt x="3733800" y="19050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shape-3B58">
              <a:extLst>
                <a:ext uri="{B907F1A7-55CB-4D12-AEFB-12A9474BDEAA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B2EA9AF-7A63-4EF7-AD10-26188C1FF362}"/>
                </a:ext>
              </a:extLst>
            </p:cNvPr>
            <p:cNvSpPr/>
            <p:nvPr/>
          </p:nvSpPr>
          <p:spPr>
            <a:xfrm>
              <a:off x="6648" y="0"/>
              <a:ext cx="895690" cy="495300"/>
            </a:xfrm>
            <a:custGeom>
              <a:avLst/>
              <a:gdLst/>
              <a:ahLst/>
              <a:cxnLst/>
              <a:rect l="0" t="0" r="r" b="b"/>
              <a:pathLst>
                <a:path w="895690" h="495300">
                  <a:moveTo>
                    <a:pt x="375501" y="8371"/>
                  </a:moveTo>
                  <a:cubicBezTo>
                    <a:pt x="379868" y="3071"/>
                    <a:pt x="386377" y="0"/>
                    <a:pt x="393245" y="0"/>
                  </a:cubicBezTo>
                  <a:lnTo>
                    <a:pt x="872655" y="0"/>
                  </a:lnTo>
                  <a:cubicBezTo>
                    <a:pt x="892198" y="0"/>
                    <a:pt x="902830" y="22836"/>
                    <a:pt x="890249" y="37791"/>
                  </a:cubicBezTo>
                  <a:lnTo>
                    <a:pt x="512292" y="487109"/>
                  </a:lnTo>
                  <a:cubicBezTo>
                    <a:pt x="507924" y="492302"/>
                    <a:pt x="501484" y="495300"/>
                    <a:pt x="494698" y="495300"/>
                  </a:cubicBezTo>
                  <a:lnTo>
                    <a:pt x="23035" y="495300"/>
                  </a:lnTo>
                  <a:cubicBezTo>
                    <a:pt x="3602" y="495300"/>
                    <a:pt x="-7067" y="472687"/>
                    <a:pt x="5291" y="457689"/>
                  </a:cubicBezTo>
                  <a:lnTo>
                    <a:pt x="375501" y="837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Shape 37">
            <a:extLst>
              <a:ext uri="{93918040-99CF-4951-B118-53D8DEC180C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AA0E11F-5510-4172-893D-30FB79A1CC1C}"/>
              </a:ext>
            </a:extLst>
          </p:cNvPr>
          <p:cNvGrpSpPr>
            <a:grpSpLocks noChangeAspect="1"/>
          </p:cNvGrpSpPr>
          <p:nvPr/>
        </p:nvGrpSpPr>
        <p:grpSpPr>
          <a:xfrm>
            <a:off x="4999759" y="1289265"/>
            <a:ext cx="3736676" cy="495300"/>
            <a:chOff x="6648" y="0"/>
            <a:chExt cx="3736676" cy="495300"/>
          </a:xfrm>
        </p:grpSpPr>
        <p:sp>
          <p:nvSpPr>
            <p:cNvPr id="21" name="shape-82B3">
              <a:extLst>
                <a:ext uri="{ADA67185-3AAE-4407-A8F2-6E7DC813B749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08C1B09-73BB-466B-9F8C-A8CC93E97215}"/>
                </a:ext>
              </a:extLst>
            </p:cNvPr>
            <p:cNvSpPr/>
            <p:nvPr/>
          </p:nvSpPr>
          <p:spPr>
            <a:xfrm>
              <a:off x="9525" y="85725"/>
              <a:ext cx="3733800" cy="400050"/>
            </a:xfrm>
            <a:custGeom>
              <a:avLst/>
              <a:gdLst/>
              <a:ahLst/>
              <a:cxnLst/>
              <a:rect l="0" t="0" r="r" b="b"/>
              <a:pathLst>
                <a:path w="3733800" h="400050">
                  <a:moveTo>
                    <a:pt x="3733800" y="190500"/>
                  </a:moveTo>
                  <a:cubicBezTo>
                    <a:pt x="3733800" y="85290"/>
                    <a:pt x="3648513" y="0"/>
                    <a:pt x="3543300" y="0"/>
                  </a:cubicBezTo>
                  <a:lnTo>
                    <a:pt x="47625" y="0"/>
                  </a:lnTo>
                  <a:cubicBezTo>
                    <a:pt x="21322" y="0"/>
                    <a:pt x="0" y="21323"/>
                    <a:pt x="0" y="47625"/>
                  </a:cubicBezTo>
                  <a:lnTo>
                    <a:pt x="0" y="381000"/>
                  </a:lnTo>
                  <a:cubicBezTo>
                    <a:pt x="0" y="391521"/>
                    <a:pt x="8529" y="400050"/>
                    <a:pt x="19050" y="400050"/>
                  </a:cubicBezTo>
                  <a:lnTo>
                    <a:pt x="3733800" y="400050"/>
                  </a:lnTo>
                  <a:lnTo>
                    <a:pt x="3733800" y="19050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shape-3B58">
              <a:extLst>
                <a:ext uri="{65A098B5-65D3-40AC-9568-CAAFFDE2F969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55958F7-32F4-4DEE-BFEB-69237C708ADD}"/>
                </a:ext>
              </a:extLst>
            </p:cNvPr>
            <p:cNvSpPr/>
            <p:nvPr/>
          </p:nvSpPr>
          <p:spPr>
            <a:xfrm>
              <a:off x="6648" y="0"/>
              <a:ext cx="895690" cy="495300"/>
            </a:xfrm>
            <a:custGeom>
              <a:avLst/>
              <a:gdLst/>
              <a:ahLst/>
              <a:cxnLst/>
              <a:rect l="0" t="0" r="r" b="b"/>
              <a:pathLst>
                <a:path w="895690" h="495300">
                  <a:moveTo>
                    <a:pt x="375501" y="8371"/>
                  </a:moveTo>
                  <a:cubicBezTo>
                    <a:pt x="379868" y="3071"/>
                    <a:pt x="386377" y="0"/>
                    <a:pt x="393245" y="0"/>
                  </a:cubicBezTo>
                  <a:lnTo>
                    <a:pt x="872655" y="0"/>
                  </a:lnTo>
                  <a:cubicBezTo>
                    <a:pt x="892198" y="0"/>
                    <a:pt x="902830" y="22836"/>
                    <a:pt x="890249" y="37791"/>
                  </a:cubicBezTo>
                  <a:lnTo>
                    <a:pt x="512292" y="487109"/>
                  </a:lnTo>
                  <a:cubicBezTo>
                    <a:pt x="507924" y="492302"/>
                    <a:pt x="501484" y="495300"/>
                    <a:pt x="494698" y="495300"/>
                  </a:cubicBezTo>
                  <a:lnTo>
                    <a:pt x="23035" y="495300"/>
                  </a:lnTo>
                  <a:cubicBezTo>
                    <a:pt x="3602" y="495300"/>
                    <a:pt x="-7067" y="472687"/>
                    <a:pt x="5291" y="457689"/>
                  </a:cubicBezTo>
                  <a:lnTo>
                    <a:pt x="375501" y="837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3" name="Group Shape 38">
            <a:extLst>
              <a:ext uri="{A65366D1-6732-4181-B3AA-3851A7A9D58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AF2BF9-F876-4D69-8B75-5F08D66EAFE9}"/>
              </a:ext>
            </a:extLst>
          </p:cNvPr>
          <p:cNvGrpSpPr>
            <a:grpSpLocks noChangeAspect="1"/>
          </p:cNvGrpSpPr>
          <p:nvPr/>
        </p:nvGrpSpPr>
        <p:grpSpPr>
          <a:xfrm>
            <a:off x="4999759" y="1993801"/>
            <a:ext cx="3736676" cy="495300"/>
            <a:chOff x="6648" y="0"/>
            <a:chExt cx="3736676" cy="495300"/>
          </a:xfrm>
        </p:grpSpPr>
        <p:sp>
          <p:nvSpPr>
            <p:cNvPr id="24" name="shape-82B3">
              <a:extLst>
                <a:ext uri="{EC6F6FC5-BABB-489F-AC6E-C96F6CFB9FA1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69B4273-4C94-436F-8ABF-04B15BEC3563}"/>
                </a:ext>
              </a:extLst>
            </p:cNvPr>
            <p:cNvSpPr/>
            <p:nvPr/>
          </p:nvSpPr>
          <p:spPr>
            <a:xfrm>
              <a:off x="9525" y="85725"/>
              <a:ext cx="3733800" cy="400050"/>
            </a:xfrm>
            <a:custGeom>
              <a:avLst/>
              <a:gdLst/>
              <a:ahLst/>
              <a:cxnLst/>
              <a:rect l="0" t="0" r="r" b="b"/>
              <a:pathLst>
                <a:path w="3733800" h="400050">
                  <a:moveTo>
                    <a:pt x="3733800" y="190500"/>
                  </a:moveTo>
                  <a:cubicBezTo>
                    <a:pt x="3733800" y="85290"/>
                    <a:pt x="3648513" y="0"/>
                    <a:pt x="3543300" y="0"/>
                  </a:cubicBezTo>
                  <a:lnTo>
                    <a:pt x="47625" y="0"/>
                  </a:lnTo>
                  <a:cubicBezTo>
                    <a:pt x="21322" y="0"/>
                    <a:pt x="0" y="21323"/>
                    <a:pt x="0" y="47625"/>
                  </a:cubicBezTo>
                  <a:lnTo>
                    <a:pt x="0" y="381000"/>
                  </a:lnTo>
                  <a:cubicBezTo>
                    <a:pt x="0" y="391521"/>
                    <a:pt x="8529" y="400050"/>
                    <a:pt x="19050" y="400050"/>
                  </a:cubicBezTo>
                  <a:lnTo>
                    <a:pt x="3733800" y="400050"/>
                  </a:lnTo>
                  <a:lnTo>
                    <a:pt x="3733800" y="19050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shape-3B58">
              <a:extLst>
                <a:ext uri="{D91334FB-DFA4-4F1B-87FC-DBF0264A081A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C86DBC-FFE1-482B-8FC6-E5C4B73CBFB7}"/>
                </a:ext>
              </a:extLst>
            </p:cNvPr>
            <p:cNvSpPr/>
            <p:nvPr/>
          </p:nvSpPr>
          <p:spPr>
            <a:xfrm>
              <a:off x="6648" y="0"/>
              <a:ext cx="895690" cy="495300"/>
            </a:xfrm>
            <a:custGeom>
              <a:avLst/>
              <a:gdLst/>
              <a:ahLst/>
              <a:cxnLst/>
              <a:rect l="0" t="0" r="r" b="b"/>
              <a:pathLst>
                <a:path w="895690" h="495300">
                  <a:moveTo>
                    <a:pt x="375501" y="8371"/>
                  </a:moveTo>
                  <a:cubicBezTo>
                    <a:pt x="379868" y="3071"/>
                    <a:pt x="386377" y="0"/>
                    <a:pt x="393245" y="0"/>
                  </a:cubicBezTo>
                  <a:lnTo>
                    <a:pt x="872655" y="0"/>
                  </a:lnTo>
                  <a:cubicBezTo>
                    <a:pt x="892198" y="0"/>
                    <a:pt x="902830" y="22836"/>
                    <a:pt x="890249" y="37791"/>
                  </a:cubicBezTo>
                  <a:lnTo>
                    <a:pt x="512292" y="487109"/>
                  </a:lnTo>
                  <a:cubicBezTo>
                    <a:pt x="507924" y="492302"/>
                    <a:pt x="501484" y="495300"/>
                    <a:pt x="494698" y="495300"/>
                  </a:cubicBezTo>
                  <a:lnTo>
                    <a:pt x="23035" y="495300"/>
                  </a:lnTo>
                  <a:cubicBezTo>
                    <a:pt x="3602" y="495300"/>
                    <a:pt x="-7067" y="472687"/>
                    <a:pt x="5291" y="457689"/>
                  </a:cubicBezTo>
                  <a:lnTo>
                    <a:pt x="375501" y="837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Shape 39">
            <a:extLst>
              <a:ext uri="{3353C65B-FB69-4429-9F1A-0445F6B94A6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00FFBC5-AA8C-4D12-80A9-E31D76966E83}"/>
              </a:ext>
            </a:extLst>
          </p:cNvPr>
          <p:cNvGrpSpPr>
            <a:grpSpLocks noChangeAspect="1"/>
          </p:cNvGrpSpPr>
          <p:nvPr/>
        </p:nvGrpSpPr>
        <p:grpSpPr>
          <a:xfrm>
            <a:off x="4999759" y="3402863"/>
            <a:ext cx="3736676" cy="495300"/>
            <a:chOff x="6648" y="0"/>
            <a:chExt cx="3736676" cy="495300"/>
          </a:xfrm>
        </p:grpSpPr>
        <p:sp>
          <p:nvSpPr>
            <p:cNvPr id="27" name="shape-82B3">
              <a:extLst>
                <a:ext uri="{519D776D-02B7-46D7-93C1-0F20EE5586E7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F2807EF-0028-4F0C-9FC4-89909DB95EE4}"/>
                </a:ext>
              </a:extLst>
            </p:cNvPr>
            <p:cNvSpPr/>
            <p:nvPr/>
          </p:nvSpPr>
          <p:spPr>
            <a:xfrm>
              <a:off x="9525" y="85725"/>
              <a:ext cx="3733800" cy="400050"/>
            </a:xfrm>
            <a:custGeom>
              <a:avLst/>
              <a:gdLst/>
              <a:ahLst/>
              <a:cxnLst/>
              <a:rect l="0" t="0" r="r" b="b"/>
              <a:pathLst>
                <a:path w="3733800" h="400050">
                  <a:moveTo>
                    <a:pt x="3733800" y="190500"/>
                  </a:moveTo>
                  <a:cubicBezTo>
                    <a:pt x="3733800" y="85290"/>
                    <a:pt x="3648513" y="0"/>
                    <a:pt x="3543300" y="0"/>
                  </a:cubicBezTo>
                  <a:lnTo>
                    <a:pt x="47625" y="0"/>
                  </a:lnTo>
                  <a:cubicBezTo>
                    <a:pt x="21322" y="0"/>
                    <a:pt x="0" y="21323"/>
                    <a:pt x="0" y="47625"/>
                  </a:cubicBezTo>
                  <a:lnTo>
                    <a:pt x="0" y="381000"/>
                  </a:lnTo>
                  <a:cubicBezTo>
                    <a:pt x="0" y="391521"/>
                    <a:pt x="8529" y="400050"/>
                    <a:pt x="19050" y="400050"/>
                  </a:cubicBezTo>
                  <a:lnTo>
                    <a:pt x="3733800" y="400050"/>
                  </a:lnTo>
                  <a:lnTo>
                    <a:pt x="3733800" y="19050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shape-3B58">
              <a:extLst>
                <a:ext uri="{7FE94B8C-67C0-4EDD-AED7-709301E9F0BE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D68E9B7-0DE7-4124-916F-B6FFE8C549E3}"/>
                </a:ext>
              </a:extLst>
            </p:cNvPr>
            <p:cNvSpPr/>
            <p:nvPr/>
          </p:nvSpPr>
          <p:spPr>
            <a:xfrm>
              <a:off x="6648" y="0"/>
              <a:ext cx="895690" cy="495300"/>
            </a:xfrm>
            <a:custGeom>
              <a:avLst/>
              <a:gdLst/>
              <a:ahLst/>
              <a:cxnLst/>
              <a:rect l="0" t="0" r="r" b="b"/>
              <a:pathLst>
                <a:path w="895690" h="495300">
                  <a:moveTo>
                    <a:pt x="375501" y="8371"/>
                  </a:moveTo>
                  <a:cubicBezTo>
                    <a:pt x="379868" y="3071"/>
                    <a:pt x="386377" y="0"/>
                    <a:pt x="393245" y="0"/>
                  </a:cubicBezTo>
                  <a:lnTo>
                    <a:pt x="872655" y="0"/>
                  </a:lnTo>
                  <a:cubicBezTo>
                    <a:pt x="892198" y="0"/>
                    <a:pt x="902830" y="22836"/>
                    <a:pt x="890249" y="37791"/>
                  </a:cubicBezTo>
                  <a:lnTo>
                    <a:pt x="512292" y="487109"/>
                  </a:lnTo>
                  <a:cubicBezTo>
                    <a:pt x="507924" y="492302"/>
                    <a:pt x="501484" y="495300"/>
                    <a:pt x="494698" y="495300"/>
                  </a:cubicBezTo>
                  <a:lnTo>
                    <a:pt x="23035" y="495300"/>
                  </a:lnTo>
                  <a:cubicBezTo>
                    <a:pt x="3602" y="495300"/>
                    <a:pt x="-7067" y="472687"/>
                    <a:pt x="5291" y="457689"/>
                  </a:cubicBezTo>
                  <a:lnTo>
                    <a:pt x="375501" y="837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Shape 40">
            <a:extLst>
              <a:ext uri="{6E4B6BDB-B522-480C-AF57-7B80288A131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C0E9307-0BD6-4EFB-886B-F2A88E1FE3D6}"/>
              </a:ext>
            </a:extLst>
          </p:cNvPr>
          <p:cNvGrpSpPr>
            <a:grpSpLocks noChangeAspect="1"/>
          </p:cNvGrpSpPr>
          <p:nvPr/>
        </p:nvGrpSpPr>
        <p:grpSpPr>
          <a:xfrm>
            <a:off x="4999759" y="2698327"/>
            <a:ext cx="3736676" cy="495300"/>
            <a:chOff x="6648" y="0"/>
            <a:chExt cx="3736676" cy="495300"/>
          </a:xfrm>
        </p:grpSpPr>
        <p:sp>
          <p:nvSpPr>
            <p:cNvPr id="30" name="shape-82B3">
              <a:extLst>
                <a:ext uri="{492D4693-D85F-4B5E-A82A-1AB66A89421C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FFD167E-874F-44B0-91D5-2E82F09A0B0E}"/>
                </a:ext>
              </a:extLst>
            </p:cNvPr>
            <p:cNvSpPr/>
            <p:nvPr/>
          </p:nvSpPr>
          <p:spPr>
            <a:xfrm>
              <a:off x="9525" y="85725"/>
              <a:ext cx="3733800" cy="400050"/>
            </a:xfrm>
            <a:custGeom>
              <a:avLst/>
              <a:gdLst/>
              <a:ahLst/>
              <a:cxnLst/>
              <a:rect l="0" t="0" r="r" b="b"/>
              <a:pathLst>
                <a:path w="3733800" h="400050">
                  <a:moveTo>
                    <a:pt x="3733800" y="190500"/>
                  </a:moveTo>
                  <a:cubicBezTo>
                    <a:pt x="3733800" y="85290"/>
                    <a:pt x="3648513" y="0"/>
                    <a:pt x="3543300" y="0"/>
                  </a:cubicBezTo>
                  <a:lnTo>
                    <a:pt x="47625" y="0"/>
                  </a:lnTo>
                  <a:cubicBezTo>
                    <a:pt x="21322" y="0"/>
                    <a:pt x="0" y="21323"/>
                    <a:pt x="0" y="47625"/>
                  </a:cubicBezTo>
                  <a:lnTo>
                    <a:pt x="0" y="381000"/>
                  </a:lnTo>
                  <a:cubicBezTo>
                    <a:pt x="0" y="391521"/>
                    <a:pt x="8529" y="400050"/>
                    <a:pt x="19050" y="400050"/>
                  </a:cubicBezTo>
                  <a:lnTo>
                    <a:pt x="3733800" y="400050"/>
                  </a:lnTo>
                  <a:lnTo>
                    <a:pt x="3733800" y="19050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shape-3B58">
              <a:extLst>
                <a:ext uri="{CB451A86-314A-47E6-A281-B642B9A7FE2D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A41267D-E9B6-4908-99A1-5E1F600D96B3}"/>
                </a:ext>
              </a:extLst>
            </p:cNvPr>
            <p:cNvSpPr/>
            <p:nvPr/>
          </p:nvSpPr>
          <p:spPr>
            <a:xfrm>
              <a:off x="6648" y="0"/>
              <a:ext cx="895690" cy="495300"/>
            </a:xfrm>
            <a:custGeom>
              <a:avLst/>
              <a:gdLst/>
              <a:ahLst/>
              <a:cxnLst/>
              <a:rect l="0" t="0" r="r" b="b"/>
              <a:pathLst>
                <a:path w="895690" h="495300">
                  <a:moveTo>
                    <a:pt x="375501" y="8371"/>
                  </a:moveTo>
                  <a:cubicBezTo>
                    <a:pt x="379868" y="3071"/>
                    <a:pt x="386377" y="0"/>
                    <a:pt x="393245" y="0"/>
                  </a:cubicBezTo>
                  <a:lnTo>
                    <a:pt x="872655" y="0"/>
                  </a:lnTo>
                  <a:cubicBezTo>
                    <a:pt x="892198" y="0"/>
                    <a:pt x="902830" y="22836"/>
                    <a:pt x="890249" y="37791"/>
                  </a:cubicBezTo>
                  <a:lnTo>
                    <a:pt x="512292" y="487109"/>
                  </a:lnTo>
                  <a:cubicBezTo>
                    <a:pt x="507924" y="492302"/>
                    <a:pt x="501484" y="495300"/>
                    <a:pt x="494698" y="495300"/>
                  </a:cubicBezTo>
                  <a:lnTo>
                    <a:pt x="23035" y="495300"/>
                  </a:lnTo>
                  <a:cubicBezTo>
                    <a:pt x="3602" y="495300"/>
                    <a:pt x="-7067" y="472687"/>
                    <a:pt x="5291" y="457689"/>
                  </a:cubicBezTo>
                  <a:lnTo>
                    <a:pt x="375501" y="837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2" name="Slide Number Placeholder 3" hidden="1">
            <a:extLst>
              <a:ext uri="{96542668-9220-4569-B966-2268136241B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3B14760-61C3-48C9-958D-B59B540217B4}"/>
              </a:ext>
            </a:extLst>
          </p:cNvPr>
          <p:cNvSpPr>
            <a:spLocks noGrp="1"/>
          </p:cNvSpPr>
          <p:nvPr>
            <p:ph type="sldNum" sz="quarter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33" name="Footer Placeholder 2" hidden="1">
            <a:extLst>
              <a:ext uri="{72893BAD-1315-41F8-AEA5-1C6C84352B8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8EE8325-C94D-4F2B-BFA6-67D56F24AC8D}"/>
              </a:ext>
            </a:extLst>
          </p:cNvPr>
          <p:cNvSpPr>
            <a:spLocks noGrp="1"/>
          </p:cNvSpPr>
          <p:nvPr>
            <p:ph type="ftr" sz="quarter" idx="1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34" name="Date Placeholder 1" hidden="1">
            <a:extLst>
              <a:ext uri="{BFB96CD4-34ED-41F4-AB56-8D479839F8A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0AAD5A4-742C-4FEA-9EBD-156F851B3F4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35" name="Title 5">
            <a:extLst>
              <a:ext uri="{BB5C6430-7A2B-47FD-9BB2-4A6A970CF10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EF742B7-96C1-4CE3-BCCD-857DED412729}"/>
              </a:ext>
            </a:extLst>
          </p:cNvPr>
          <p:cNvSpPr>
            <a:spLocks noGrp="1"/>
          </p:cNvSpPr>
          <p:nvPr>
            <p:ph type="title" idx="3"/>
          </p:nvPr>
        </p:nvSpPr>
        <p:spPr>
          <a:xfrm>
            <a:off x="562117" y="473640"/>
            <a:ext cx="7370844" cy="646357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2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6" name="Title 8">
            <a:extLst>
              <a:ext uri="{3BE0355E-0D97-41FC-8FEE-9EFC147E245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CE5BFAF-9839-4745-9751-14FDC7455CCB}"/>
              </a:ext>
            </a:extLst>
          </p:cNvPr>
          <p:cNvSpPr>
            <a:spLocks noGrp="1"/>
          </p:cNvSpPr>
          <p:nvPr>
            <p:ph type="title" idx="4"/>
          </p:nvPr>
        </p:nvSpPr>
        <p:spPr>
          <a:xfrm>
            <a:off x="723900" y="1362075"/>
            <a:ext cx="606647" cy="422348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sz="1800" dirty="0"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7" name="Title 9">
            <a:extLst>
              <a:ext uri="{3F5B7C71-D9D2-4FB6-868B-A56477B6417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B7C801E-909A-48CF-83FC-B9C7F21855B4}"/>
              </a:ext>
            </a:extLst>
          </p:cNvPr>
          <p:cNvSpPr>
            <a:spLocks noGrp="1"/>
          </p:cNvSpPr>
          <p:nvPr>
            <p:ph type="title" idx="5"/>
          </p:nvPr>
        </p:nvSpPr>
        <p:spPr>
          <a:xfrm>
            <a:off x="1524000" y="1439141"/>
            <a:ext cx="2647950" cy="335232"/>
          </a:xfrm>
          <a:prstGeom prst="rect">
            <a:avLst/>
          </a:prstGeom>
        </p:spPr>
        <p:txBody>
          <a:bodyPr lIns="0" tIns="0" rIns="91440" bIns="0" rtlCol="0" anchor="t">
            <a:noAutofit/>
          </a:bodyPr>
          <a:lstStyle>
            <a:lvl1pPr lvl="0">
              <a:defRPr lang="en-US" sz="1400" dirty="0">
                <a:latin typeface="Montserrat-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8" name="Title 18">
            <a:extLst>
              <a:ext uri="{B702C472-44F4-479E-8540-69C8B807CE7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59A17E4-C5C1-4119-82BA-DC86DD369F98}"/>
              </a:ext>
            </a:extLst>
          </p:cNvPr>
          <p:cNvSpPr>
            <a:spLocks noGrp="1"/>
          </p:cNvSpPr>
          <p:nvPr>
            <p:ph type="title" idx="6"/>
          </p:nvPr>
        </p:nvSpPr>
        <p:spPr>
          <a:xfrm>
            <a:off x="1524000" y="2134466"/>
            <a:ext cx="2648864" cy="345557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1400" dirty="0">
                <a:latin typeface="Montserrat-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9" name="Title 19">
            <a:extLst>
              <a:ext uri="{02992603-AAAE-4C0B-898A-36612CCBC98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49A73E3-5C9A-4EB1-A7AB-1E1680FBD50B}"/>
              </a:ext>
            </a:extLst>
          </p:cNvPr>
          <p:cNvSpPr>
            <a:spLocks noGrp="1"/>
          </p:cNvSpPr>
          <p:nvPr>
            <p:ph type="title" idx="7"/>
          </p:nvPr>
        </p:nvSpPr>
        <p:spPr>
          <a:xfrm>
            <a:off x="723900" y="2054799"/>
            <a:ext cx="601884" cy="371532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sz="1800" dirty="0"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0" name="Title 20">
            <a:extLst>
              <a:ext uri="{6100573C-DF2E-45A3-9A54-B39192DE409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CE2F2CD-8A15-459F-9716-98245489AF1F}"/>
              </a:ext>
            </a:extLst>
          </p:cNvPr>
          <p:cNvSpPr>
            <a:spLocks noGrp="1"/>
          </p:cNvSpPr>
          <p:nvPr>
            <p:ph type="title" idx="8"/>
          </p:nvPr>
        </p:nvSpPr>
        <p:spPr>
          <a:xfrm>
            <a:off x="1524000" y="2837583"/>
            <a:ext cx="2647950" cy="354206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1400" dirty="0">
                <a:latin typeface="Montserrat-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1" name="Title 21">
            <a:extLst>
              <a:ext uri="{68192910-D11C-4519-AD18-35295E0AD64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29B769C-AF06-4663-B12F-5D800A7E5C2B}"/>
              </a:ext>
            </a:extLst>
          </p:cNvPr>
          <p:cNvSpPr>
            <a:spLocks noGrp="1"/>
          </p:cNvSpPr>
          <p:nvPr>
            <p:ph type="title" idx="9"/>
          </p:nvPr>
        </p:nvSpPr>
        <p:spPr>
          <a:xfrm>
            <a:off x="742950" y="3476625"/>
            <a:ext cx="569033" cy="381923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sz="1800" dirty="0"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Title 22">
            <a:extLst>
              <a:ext uri="{1572A6F1-3B75-476E-8AA0-80FF050BFDE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E48880F-3E51-4A9E-998C-54E8BA47384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5181600" y="4178007"/>
            <a:ext cx="641689" cy="381923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sz="1800" dirty="0"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3" name="Title 23">
            <a:extLst>
              <a:ext uri="{A929368D-E0FE-451B-BF66-5050D04F5DF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79CBFD-240F-4FED-B846-EA2DD22C2526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5181600" y="3485283"/>
            <a:ext cx="641689" cy="381923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sz="1800" dirty="0"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4" name="Title 24">
            <a:extLst>
              <a:ext uri="{3FC1E3D8-00ED-4456-A9EE-53CA02675A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38E3894-0671-4B92-9AAB-88A78C0E599D}"/>
              </a:ext>
            </a:extLst>
          </p:cNvPr>
          <p:cNvSpPr>
            <a:spLocks noGrp="1"/>
          </p:cNvSpPr>
          <p:nvPr>
            <p:ph type="title" idx="12"/>
          </p:nvPr>
        </p:nvSpPr>
        <p:spPr>
          <a:xfrm>
            <a:off x="5181600" y="2757916"/>
            <a:ext cx="641689" cy="381923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sz="1800" dirty="0"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5" name="Title 25">
            <a:extLst>
              <a:ext uri="{53EF3720-A32E-4209-9EDD-E4EF2C42DE7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A8A41CC-A558-4582-96B6-9514991ABC58}"/>
              </a:ext>
            </a:extLst>
          </p:cNvPr>
          <p:cNvSpPr>
            <a:spLocks noGrp="1"/>
          </p:cNvSpPr>
          <p:nvPr>
            <p:ph type="title" idx="13"/>
          </p:nvPr>
        </p:nvSpPr>
        <p:spPr>
          <a:xfrm>
            <a:off x="5181600" y="2065191"/>
            <a:ext cx="641689" cy="381923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sz="1800" dirty="0"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6" name="Title 26">
            <a:extLst>
              <a:ext uri="{DE86FF3C-24C8-4FF5-97EC-C43449AC0BC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F8FDC9C-C12F-4650-BFDD-A57D3B094B8D}"/>
              </a:ext>
            </a:extLst>
          </p:cNvPr>
          <p:cNvSpPr>
            <a:spLocks noGrp="1"/>
          </p:cNvSpPr>
          <p:nvPr>
            <p:ph type="title" idx="14"/>
          </p:nvPr>
        </p:nvSpPr>
        <p:spPr>
          <a:xfrm>
            <a:off x="5181600" y="1346492"/>
            <a:ext cx="641689" cy="381923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sz="1800" dirty="0"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7" name="Title 27">
            <a:extLst>
              <a:ext uri="{39A26B9C-3827-438E-A12C-DCE022B689E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337B13C-51EA-4088-88B5-75495A26E027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742950" y="4169349"/>
            <a:ext cx="569033" cy="381923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sz="1800" dirty="0"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8" name="Title 28">
            <a:extLst>
              <a:ext uri="{F0648358-03CA-4A05-876B-DB3D9B1C5C3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F5461FE-3278-4C2A-8DE3-B26BC07B2A5D}"/>
              </a:ext>
            </a:extLst>
          </p:cNvPr>
          <p:cNvSpPr>
            <a:spLocks noGrp="1"/>
          </p:cNvSpPr>
          <p:nvPr>
            <p:ph type="title" idx="16"/>
          </p:nvPr>
        </p:nvSpPr>
        <p:spPr>
          <a:xfrm>
            <a:off x="714375" y="2785633"/>
            <a:ext cx="623535" cy="380190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sz="1800" dirty="0"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9" name="Title 29">
            <a:extLst>
              <a:ext uri="{C20FC672-08D9-44B8-A75E-FDDE8E0B96B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ADD72F3-0543-4F99-8F6B-7480BDBE7F06}"/>
              </a:ext>
            </a:extLst>
          </p:cNvPr>
          <p:cNvSpPr>
            <a:spLocks noGrp="1"/>
          </p:cNvSpPr>
          <p:nvPr>
            <p:ph type="title" idx="17"/>
          </p:nvPr>
        </p:nvSpPr>
        <p:spPr>
          <a:xfrm flipV="1">
            <a:off x="1524000" y="3532041"/>
            <a:ext cx="2647950" cy="326393"/>
          </a:xfrm>
          <a:prstGeom prst="rect">
            <a:avLst/>
          </a:prstGeom>
        </p:spPr>
        <p:txBody>
          <a:bodyPr rot="10800000" lIns="0" tIns="45720" rIns="91440" bIns="45720" rtlCol="0" anchor="t">
            <a:noAutofit/>
          </a:bodyPr>
          <a:lstStyle>
            <a:lvl1pPr lvl="0">
              <a:defRPr lang="en-US" sz="1400" dirty="0">
                <a:latin typeface="Montserrat-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0" name="Title 30">
            <a:extLst>
              <a:ext uri="{8D1E2061-3F6C-4213-AE9F-E23B93967D6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9FFE2BE-7D8A-4313-9821-20AC0CE0B85A}"/>
              </a:ext>
            </a:extLst>
          </p:cNvPr>
          <p:cNvSpPr>
            <a:spLocks noGrp="1"/>
          </p:cNvSpPr>
          <p:nvPr>
            <p:ph type="title" idx="18"/>
          </p:nvPr>
        </p:nvSpPr>
        <p:spPr>
          <a:xfrm flipV="1">
            <a:off x="5953125" y="4268066"/>
            <a:ext cx="2647950" cy="326393"/>
          </a:xfrm>
          <a:prstGeom prst="rect">
            <a:avLst/>
          </a:prstGeom>
        </p:spPr>
        <p:txBody>
          <a:bodyPr rot="10800000" lIns="0" tIns="45720" rIns="91440" bIns="45720" rtlCol="0" anchor="t">
            <a:noAutofit/>
          </a:bodyPr>
          <a:lstStyle>
            <a:lvl1pPr lvl="0">
              <a:defRPr lang="en-US" sz="1400" dirty="0">
                <a:latin typeface="Montserrat-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1" name="Title 31">
            <a:extLst>
              <a:ext uri="{63FB5A81-C5D9-4CFA-9B00-AC73DC455DA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12D5CB9-AF1D-416D-BC00-5143EBFB1D07}"/>
              </a:ext>
            </a:extLst>
          </p:cNvPr>
          <p:cNvSpPr>
            <a:spLocks noGrp="1"/>
          </p:cNvSpPr>
          <p:nvPr>
            <p:ph type="title" idx="19"/>
          </p:nvPr>
        </p:nvSpPr>
        <p:spPr>
          <a:xfrm flipV="1">
            <a:off x="5953125" y="3558016"/>
            <a:ext cx="2647950" cy="326393"/>
          </a:xfrm>
          <a:prstGeom prst="rect">
            <a:avLst/>
          </a:prstGeom>
        </p:spPr>
        <p:txBody>
          <a:bodyPr rot="10800000" lIns="0" tIns="45720" rIns="91440" bIns="45720" rtlCol="0" anchor="t">
            <a:noAutofit/>
          </a:bodyPr>
          <a:lstStyle>
            <a:lvl1pPr lvl="0">
              <a:defRPr lang="en-US" sz="1400" dirty="0">
                <a:latin typeface="Montserrat-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2" name="Title 32">
            <a:extLst>
              <a:ext uri="{21DB67F7-F4BA-4E2B-B429-1A0FA9E3AD1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1740B2E-399C-4601-82EF-7AB7CE550E68}"/>
              </a:ext>
            </a:extLst>
          </p:cNvPr>
          <p:cNvSpPr>
            <a:spLocks noGrp="1"/>
          </p:cNvSpPr>
          <p:nvPr>
            <p:ph type="title" idx="20"/>
          </p:nvPr>
        </p:nvSpPr>
        <p:spPr>
          <a:xfrm flipV="1">
            <a:off x="5953125" y="2856633"/>
            <a:ext cx="2647950" cy="326393"/>
          </a:xfrm>
          <a:prstGeom prst="rect">
            <a:avLst/>
          </a:prstGeom>
        </p:spPr>
        <p:txBody>
          <a:bodyPr rot="10800000" lIns="0" tIns="45720" rIns="91440" bIns="45720" rtlCol="0" anchor="t">
            <a:noAutofit/>
          </a:bodyPr>
          <a:lstStyle>
            <a:lvl1pPr lvl="0">
              <a:defRPr lang="en-US" sz="1400" dirty="0">
                <a:latin typeface="Montserrat-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3" name="Title 33">
            <a:extLst>
              <a:ext uri="{EF2C4EEE-FF83-40E7-8109-2732D680064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3A5EFC6-8844-41B4-918D-CD17F07EBD5E}"/>
              </a:ext>
            </a:extLst>
          </p:cNvPr>
          <p:cNvSpPr>
            <a:spLocks noGrp="1"/>
          </p:cNvSpPr>
          <p:nvPr>
            <p:ph type="title" idx="21"/>
          </p:nvPr>
        </p:nvSpPr>
        <p:spPr>
          <a:xfrm flipV="1">
            <a:off x="5953125" y="2155250"/>
            <a:ext cx="2647950" cy="326393"/>
          </a:xfrm>
          <a:prstGeom prst="rect">
            <a:avLst/>
          </a:prstGeom>
        </p:spPr>
        <p:txBody>
          <a:bodyPr rot="10800000" lIns="0" tIns="45720" rIns="91440" bIns="45720" rtlCol="0" anchor="t">
            <a:noAutofit/>
          </a:bodyPr>
          <a:lstStyle>
            <a:lvl1pPr lvl="0">
              <a:defRPr lang="en-US" sz="1400" dirty="0">
                <a:latin typeface="Montserrat-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Title 34">
            <a:extLst>
              <a:ext uri="{7C228ACC-3517-4C44-8574-B724FCA748A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CEA746-E959-4D6F-A22C-95922C44C3E1}"/>
              </a:ext>
            </a:extLst>
          </p:cNvPr>
          <p:cNvSpPr>
            <a:spLocks noGrp="1"/>
          </p:cNvSpPr>
          <p:nvPr>
            <p:ph type="title" idx="22"/>
          </p:nvPr>
        </p:nvSpPr>
        <p:spPr>
          <a:xfrm flipV="1">
            <a:off x="5953125" y="1445199"/>
            <a:ext cx="2647950" cy="326393"/>
          </a:xfrm>
          <a:prstGeom prst="rect">
            <a:avLst/>
          </a:prstGeom>
        </p:spPr>
        <p:txBody>
          <a:bodyPr rot="10800000" lIns="0" tIns="45720" rIns="91440" bIns="45720" rtlCol="0" anchor="t">
            <a:noAutofit/>
          </a:bodyPr>
          <a:lstStyle>
            <a:lvl1pPr lvl="0">
              <a:defRPr lang="en-US" sz="1400" dirty="0">
                <a:latin typeface="Montserrat-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5" name="Title 35">
            <a:extLst>
              <a:ext uri="{E28CFA82-9064-4FDF-AA25-FA96705AE03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253FF94-AFC4-437D-840D-80F49E4E5418}"/>
              </a:ext>
            </a:extLst>
          </p:cNvPr>
          <p:cNvSpPr>
            <a:spLocks noGrp="1"/>
          </p:cNvSpPr>
          <p:nvPr>
            <p:ph type="title" idx="23"/>
          </p:nvPr>
        </p:nvSpPr>
        <p:spPr>
          <a:xfrm flipV="1">
            <a:off x="1524000" y="4250750"/>
            <a:ext cx="2647950" cy="326393"/>
          </a:xfrm>
          <a:prstGeom prst="rect">
            <a:avLst/>
          </a:prstGeom>
        </p:spPr>
        <p:txBody>
          <a:bodyPr rot="10800000" lIns="0" tIns="45720" rIns="91440" bIns="45720" rtlCol="0" anchor="t">
            <a:noAutofit/>
          </a:bodyPr>
          <a:lstStyle>
            <a:lvl1pPr lvl="0">
              <a:defRPr lang="en-US" sz="1400" dirty="0">
                <a:latin typeface="Montserrat-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EE463EF3-649C-4EFE-BBCE-D31BAAF8243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 problem solv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22472AB2-7916-49A4-90E8-28C86560273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CE75EBE-399A-4785-A6C3-CC05BE24FCB3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561975" y="477116"/>
            <a:ext cx="5064756" cy="608790"/>
          </a:xfrm>
        </p:spPr>
        <p:txBody>
          <a:bodyPr lIns="0" rtlCol="0" anchor="t"/>
          <a:lstStyle>
            <a:lvl1pPr lvl="0" algn="l">
              <a:defRPr lang="en-US" sz="2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3">
            <a:extLst>
              <a:ext uri="{A176810A-C412-48ED-AED7-28A6719EABC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80B1839-16F3-4616-B05C-15582EB02A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4" name="Footer Placeholder 2">
            <a:extLst>
              <a:ext uri="{66311328-9775-4192-B19F-48392E42E47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6FE98C6-181C-4FCE-8753-23CA7378329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5" name="Date Placeholder 1">
            <a:extLst>
              <a:ext uri="{FB5059D4-BEFC-4A30-8A34-B2EF61F43EB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64EF258-46AD-4290-8A94-BF0D8698DD2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6" name="Title 7">
            <a:extLst>
              <a:ext uri="{2B1A5483-2476-468B-87AF-9C81054EC6B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478D11C-E2E7-4DD3-B070-B1EF34A6F714}"/>
              </a:ext>
            </a:extLst>
          </p:cNvPr>
          <p:cNvSpPr>
            <a:spLocks noGrp="1"/>
          </p:cNvSpPr>
          <p:nvPr>
            <p:ph type="title" idx="14"/>
          </p:nvPr>
        </p:nvSpPr>
        <p:spPr>
          <a:xfrm>
            <a:off x="1428750" y="1416624"/>
            <a:ext cx="2792739" cy="304857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itle 8">
            <a:extLst>
              <a:ext uri="{5AA3C861-63CE-4DFC-A728-1D0957FFFB2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CB36A1C-B99E-47A8-988F-361F6C1B9190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1428750" y="3286991"/>
            <a:ext cx="2782014" cy="304857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itle 9">
            <a:extLst>
              <a:ext uri="{95DBA0C2-A7BE-4837-885A-A0017022669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F5AF83A-EC27-4304-8328-6606B16D4C9B}"/>
              </a:ext>
            </a:extLst>
          </p:cNvPr>
          <p:cNvSpPr>
            <a:spLocks noGrp="1"/>
          </p:cNvSpPr>
          <p:nvPr>
            <p:ph type="title" idx="16"/>
          </p:nvPr>
        </p:nvSpPr>
        <p:spPr>
          <a:xfrm>
            <a:off x="1428750" y="2334491"/>
            <a:ext cx="2862834" cy="304857"/>
          </a:xfrm>
          <a:prstGeom prst="rect">
            <a:avLst/>
          </a:prstGeom>
        </p:spPr>
        <p:txBody>
          <a:bodyPr lIns="0" tIns="0" rIns="91440" bIns="0" rtlCol="0" anchor="t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box 10">
            <a:extLst>
              <a:ext uri="{5609977D-A408-4D73-98D3-679688BB64F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C99832B-B609-4029-B224-C4C585DB52E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428750" y="1743941"/>
            <a:ext cx="2784490" cy="372389"/>
          </a:xfrm>
          <a:prstGeom prst="rect">
            <a:avLst/>
          </a:prstGeom>
        </p:spPr>
        <p:txBody>
          <a:bodyPr lIns="0" tIns="0" rIns="95250" bIns="0" rtlCol="0">
            <a:noAutofit/>
          </a:bodyPr>
          <a:lstStyle>
            <a:lvl1pPr marL="0" lvl="0" indent="0">
              <a:buNone/>
              <a:defRPr lang="en-US" sz="1200" dirty="0"/>
            </a:lvl1pPr>
            <a:lvl2pPr marL="457200" lvl="1" indent="0">
              <a:buNone/>
              <a:defRPr lang="en-US" sz="1200" dirty="0"/>
            </a:lvl2pPr>
            <a:lvl3pPr marL="914400" lvl="2" indent="0">
              <a:buNone/>
              <a:defRPr lang="en-US" sz="1200" dirty="0"/>
            </a:lvl3pPr>
            <a:lvl4pPr marL="1371600" lvl="3" indent="0">
              <a:buNone/>
              <a:defRPr lang="en-US" sz="1200" dirty="0"/>
            </a:lvl4pPr>
            <a:lvl5pPr marL="1828800" lvl="4" indent="0">
              <a:buNone/>
              <a:defRPr lang="en-US" sz="1200" dirty="0"/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11">
            <a:extLst>
              <a:ext uri="{31D7EC7D-D133-42FE-B2C6-C3F31B6306B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6D9B992-86D5-4A72-9EAB-E26439F24C8A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428750" y="3652408"/>
            <a:ext cx="2791091" cy="372389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>
              <a:buNone/>
              <a:defRPr lang="en-US" sz="1200" dirty="0"/>
            </a:lvl1pPr>
            <a:lvl2pPr marL="457200" lvl="1" indent="0">
              <a:buNone/>
              <a:defRPr lang="en-US" sz="1200" dirty="0"/>
            </a:lvl2pPr>
            <a:lvl3pPr marL="914400" lvl="2" indent="0">
              <a:buNone/>
              <a:defRPr lang="en-US" sz="1200" dirty="0"/>
            </a:lvl3pPr>
            <a:lvl4pPr marL="1371600" lvl="3" indent="0">
              <a:buNone/>
              <a:defRPr lang="en-US" sz="1200" dirty="0"/>
            </a:lvl4pPr>
            <a:lvl5pPr marL="1828800" lvl="4" indent="0">
              <a:buNone/>
              <a:defRPr lang="en-US" sz="1200" dirty="0"/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2">
            <a:extLst>
              <a:ext uri="{9D145EFA-ED36-41F1-A84E-D92736A5681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45208B6-7353-4ED2-A1EE-AEA435D4B0E9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1428750" y="2686050"/>
            <a:ext cx="3253321" cy="372389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>
              <a:buNone/>
              <a:defRPr lang="en-US" sz="1200" dirty="0"/>
            </a:lvl1pPr>
            <a:lvl2pPr marL="457200" lvl="1" indent="0">
              <a:buNone/>
              <a:defRPr lang="en-US" sz="1200" dirty="0"/>
            </a:lvl2pPr>
            <a:lvl3pPr marL="914400" lvl="2" indent="0">
              <a:buNone/>
              <a:defRPr lang="en-US" sz="1200" dirty="0"/>
            </a:lvl3pPr>
            <a:lvl4pPr marL="1371600" lvl="3" indent="0">
              <a:buNone/>
              <a:defRPr lang="en-US" sz="1200" dirty="0"/>
            </a:lvl4pPr>
            <a:lvl5pPr marL="1828800" lvl="4" indent="0">
              <a:buNone/>
              <a:defRPr lang="en-US" sz="1200" dirty="0"/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box 13">
            <a:extLst>
              <a:ext uri="{B277FFC2-DBC7-43BE-970B-0E7BAED75C0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427F9DA-59CA-4E1E-8A1C-DEB80C760EDD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2447925" y="4456833"/>
            <a:ext cx="4251617" cy="304800"/>
          </a:xfrm>
          <a:prstGeom prst="rect">
            <a:avLst/>
          </a:prstGeom>
        </p:spPr>
        <p:txBody>
          <a:bodyPr lIns="95250" tIns="47625" rIns="95250" bIns="47625" rtlCol="0" anchor="t">
            <a:spAutoFit/>
          </a:bodyPr>
          <a:lstStyle>
            <a:lvl1pPr marL="0" lvl="0" indent="0" algn="ctr">
              <a:buNone/>
              <a:defRPr lang="en-US" sz="1200" dirty="0">
                <a:latin typeface="Quicksand-light"/>
              </a:defRPr>
            </a:lvl1pPr>
            <a:lvl2pPr marL="457200" lvl="1" indent="0" algn="ctr">
              <a:buNone/>
              <a:defRPr lang="en-US" sz="1200" dirty="0">
                <a:latin typeface="Quicksand-light"/>
              </a:defRPr>
            </a:lvl2pPr>
            <a:lvl3pPr marL="914400" lvl="2" indent="0" algn="ctr">
              <a:buNone/>
              <a:defRPr lang="en-US" sz="1200" dirty="0">
                <a:latin typeface="Quicksand-light"/>
              </a:defRPr>
            </a:lvl3pPr>
            <a:lvl4pPr marL="1371600" lvl="3" indent="0" algn="ctr">
              <a:buNone/>
              <a:defRPr lang="en-US" sz="1200" dirty="0">
                <a:latin typeface="Quicksand-light"/>
              </a:defRPr>
            </a:lvl4pPr>
            <a:lvl5pPr marL="1828800" lvl="4" indent="0" algn="ctr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20">
            <a:extLst>
              <a:ext uri="{EC995B16-5FD0-4F1B-8B90-64344E03B4C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ABCD4E-A894-4175-BFB9-18B88BF309B0}"/>
              </a:ext>
            </a:extLst>
          </p:cNvPr>
          <p:cNvSpPr>
            <a:spLocks noGrp="1"/>
          </p:cNvSpPr>
          <p:nvPr>
            <p:ph type="title" idx="21"/>
          </p:nvPr>
        </p:nvSpPr>
        <p:spPr>
          <a:xfrm>
            <a:off x="5114925" y="1618983"/>
            <a:ext cx="1438275" cy="24543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l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21">
            <a:extLst>
              <a:ext uri="{B1A4622B-237D-4958-97F1-6D39242E10E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5FBE35D-553D-4082-9BD1-6E647A77F384}"/>
              </a:ext>
            </a:extLst>
          </p:cNvPr>
          <p:cNvSpPr>
            <a:spLocks noGrp="1"/>
          </p:cNvSpPr>
          <p:nvPr>
            <p:ph type="title" idx="22"/>
          </p:nvPr>
        </p:nvSpPr>
        <p:spPr>
          <a:xfrm>
            <a:off x="5114925" y="2590800"/>
            <a:ext cx="1433750" cy="24193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l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itle 22">
            <a:extLst>
              <a:ext uri="{0EFDDCFD-4BE2-4DF6-86E4-18903E9859D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9E1F821-C7C4-4ACD-9BF0-7D2D8B8C1DEA}"/>
              </a:ext>
            </a:extLst>
          </p:cNvPr>
          <p:cNvSpPr>
            <a:spLocks noGrp="1"/>
          </p:cNvSpPr>
          <p:nvPr>
            <p:ph type="title" idx="23"/>
          </p:nvPr>
        </p:nvSpPr>
        <p:spPr>
          <a:xfrm>
            <a:off x="5114925" y="3533775"/>
            <a:ext cx="1438275" cy="24162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l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Image 18">
            <a:extLst>
              <a:ext uri="{347E8F36-FA09-49AE-B7EA-35BF3A16988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E306A86-6484-492C-A5FF-BEB9419B0D42}"/>
              </a:ext>
            </a:extLst>
          </p:cNvPr>
          <p:cNvSpPr>
            <a:spLocks noGrp="1" noChangeAspect="1"/>
          </p:cNvSpPr>
          <p:nvPr>
            <p:ph type="pic" idx="24"/>
          </p:nvPr>
        </p:nvSpPr>
        <p:spPr>
          <a:xfrm>
            <a:off x="561975" y="1428750"/>
            <a:ext cx="666750" cy="666750"/>
          </a:xfrm>
          <a:prstGeom prst="ellipse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Image 19">
            <a:extLst>
              <a:ext uri="{ACCD8EB4-D274-432A-9688-E0DCF4639C5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1CFA2DF-52B0-404C-86C3-9869C2BA85A2}"/>
              </a:ext>
            </a:extLst>
          </p:cNvPr>
          <p:cNvSpPr>
            <a:spLocks noGrp="1" noChangeAspect="1"/>
          </p:cNvSpPr>
          <p:nvPr>
            <p:ph type="pic" idx="25"/>
          </p:nvPr>
        </p:nvSpPr>
        <p:spPr>
          <a:xfrm>
            <a:off x="561975" y="2371725"/>
            <a:ext cx="666750" cy="666750"/>
          </a:xfrm>
          <a:prstGeom prst="ellipse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Image 23">
            <a:extLst>
              <a:ext uri="{FD1021DE-7E36-49E1-81AC-F544DACF044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A804D1D-F505-42D3-8B0C-18B865C964C5}"/>
              </a:ext>
            </a:extLst>
          </p:cNvPr>
          <p:cNvSpPr>
            <a:spLocks noGrp="1" noChangeAspect="1"/>
          </p:cNvSpPr>
          <p:nvPr>
            <p:ph type="pic" idx="26"/>
          </p:nvPr>
        </p:nvSpPr>
        <p:spPr>
          <a:xfrm>
            <a:off x="561975" y="3324225"/>
            <a:ext cx="666750" cy="666750"/>
          </a:xfrm>
          <a:prstGeom prst="ellipse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Freeform 32">
            <a:extLst>
              <a:ext uri="{A77FA087-0DB7-4643-87A6-BFE7E15A9A8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259F5A2-42EE-4519-B775-A95EBB30E980}"/>
              </a:ext>
            </a:extLst>
          </p:cNvPr>
          <p:cNvSpPr>
            <a:spLocks/>
          </p:cNvSpPr>
          <p:nvPr userDrawn="1"/>
        </p:nvSpPr>
        <p:spPr>
          <a:xfrm flipV="1">
            <a:off x="1495425" y="4991100"/>
            <a:ext cx="6143625" cy="152400"/>
          </a:xfrm>
          <a:custGeom>
            <a:avLst/>
            <a:gdLst/>
            <a:ahLst/>
            <a:cxnLst/>
            <a:rect l="0" t="0" r="r" b="b"/>
            <a:pathLst>
              <a:path w="9144000" h="161925">
                <a:moveTo>
                  <a:pt x="9144000" y="0"/>
                </a:moveTo>
                <a:lnTo>
                  <a:pt x="0" y="0"/>
                </a:lnTo>
                <a:lnTo>
                  <a:pt x="0" y="0"/>
                </a:lnTo>
                <a:cubicBezTo>
                  <a:pt x="0" y="89429"/>
                  <a:pt x="72496" y="161925"/>
                  <a:pt x="161925" y="161925"/>
                </a:cubicBezTo>
                <a:lnTo>
                  <a:pt x="8982075" y="161925"/>
                </a:lnTo>
                <a:cubicBezTo>
                  <a:pt x="9071505" y="161925"/>
                  <a:pt x="9144000" y="89429"/>
                  <a:pt x="9144000" y="0"/>
                </a:cubicBezTo>
                <a:lnTo>
                  <a:pt x="9144000" y="0"/>
                </a:lnTo>
                <a:close/>
              </a:path>
            </a:pathLst>
          </a:custGeom>
          <a:gradFill rotWithShape="1">
            <a:gsLst>
              <a:gs pos="22946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0" scaled="0"/>
          </a:gradFill>
        </p:spPr>
        <p:txBody>
          <a:bodyPr rot="10800000" rtlCol="0" anchor="ctr">
            <a:noAutofit/>
          </a:bodyPr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78D747C2-34FE-4927-9141-4AF758DBE899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06B7927B-F7F8-4FB3-A7DE-68BAB01E82F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BE77606-2EF6-4341-8744-FE2F8ECA3DC3}"/>
              </a:ext>
            </a:extLst>
          </p:cNvPr>
          <p:cNvSpPr/>
          <p:nvPr userDrawn="1"/>
        </p:nvSpPr>
        <p:spPr>
          <a:xfrm>
            <a:off x="0" y="9525"/>
            <a:ext cx="5396646" cy="2452516"/>
          </a:xfrm>
          <a:prstGeom prst="rect">
            <a:avLst/>
          </a:prstGeom>
          <a:gradFill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0800000" scaled="0"/>
          </a:gra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l"/>
            <a:endParaRPr lang="en-US" dirty="0"/>
          </a:p>
        </p:txBody>
      </p:sp>
      <p:sp>
        <p:nvSpPr>
          <p:cNvPr id="3" name="Title 1">
            <a:extLst>
              <a:ext uri="{EF06C727-5A02-409B-B3F8-71AF20D01C5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9702AE8-CA6F-495B-9663-CFA033C8817B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552450" y="466334"/>
            <a:ext cx="4046820" cy="489851"/>
          </a:xfrm>
        </p:spPr>
        <p:txBody>
          <a:bodyPr lIns="0" rtlCol="0" anchor="t"/>
          <a:lstStyle>
            <a:lvl1pPr lvl="0" algn="l">
              <a:defRPr lang="en-US" sz="2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A9E3416D-BAFE-4567-8700-74FAE7895C1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1376451-D229-4958-8EDD-D435A914D8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5" name="Footer Placeholder 2">
            <a:extLst>
              <a:ext uri="{BCF8945D-5AE6-4556-8C9B-66A42A66048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5F0C20B-3FE7-4101-99A3-38D64D73D70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6" name="Date Placeholder 1">
            <a:extLst>
              <a:ext uri="{644338C4-121D-4F16-B660-2693925C713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2668596-EBB4-4120-A6B8-77AE45EBD6C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7" name="Textbox 6">
            <a:extLst>
              <a:ext uri="{931C15A6-D5BA-4CC2-86FB-33A223F632B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795C8FF-1D17-4B2B-8B66-BC5096D81AB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52450" y="1047750"/>
            <a:ext cx="4017340" cy="770658"/>
          </a:xfrm>
          <a:prstGeom prst="rect">
            <a:avLst/>
          </a:prstGeom>
        </p:spPr>
        <p:txBody>
          <a:bodyPr lIns="0" tIns="47625" rIns="95250" bIns="47625" rtlCol="0">
            <a:noAutofit/>
          </a:bodyPr>
          <a:lstStyle>
            <a:lvl1pPr marL="0" lvl="0" indent="0">
              <a:lnSpc>
                <a:spcPct val="115000"/>
              </a:lnSpc>
              <a:buNone/>
              <a:defRPr lang="en-US" sz="1200" dirty="0"/>
            </a:lvl1pPr>
            <a:lvl2pPr marL="457200" lvl="1" indent="0">
              <a:lnSpc>
                <a:spcPct val="115000"/>
              </a:lnSpc>
              <a:buNone/>
              <a:defRPr lang="en-US" sz="1200" dirty="0"/>
            </a:lvl2pPr>
            <a:lvl3pPr marL="914400" lvl="2" indent="0">
              <a:lnSpc>
                <a:spcPct val="115000"/>
              </a:lnSpc>
              <a:buNone/>
              <a:defRPr lang="en-US" sz="1200" dirty="0"/>
            </a:lvl3pPr>
            <a:lvl4pPr marL="1371600" lvl="3" indent="0">
              <a:lnSpc>
                <a:spcPct val="115000"/>
              </a:lnSpc>
              <a:buNone/>
              <a:defRPr lang="en-US" sz="1200" dirty="0"/>
            </a:lvl4pPr>
            <a:lvl5pPr marL="1828800" lvl="4" indent="0">
              <a:lnSpc>
                <a:spcPct val="115000"/>
              </a:lnSpc>
              <a:buNone/>
              <a:defRPr lang="en-US" sz="1200" dirty="0"/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8">
            <a:extLst>
              <a:ext uri="{A848D3EE-6526-4490-92D7-86E0FA0C5F3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A43CF2F-D6A1-4BDA-B9AF-3B0330F37236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552450" y="2925984"/>
            <a:ext cx="3563474" cy="368817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1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Image 9">
            <a:extLst>
              <a:ext uri="{B4A748ED-79F3-4C85-B7CF-04EED63AD59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F6F1F1D-B26A-4516-9B66-C9C1AAD49ADF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5389721" y="-5381"/>
            <a:ext cx="3748382" cy="5152568"/>
          </a:xfrm>
          <a:prstGeom prst="rect">
            <a:avLst/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0">
            <a:extLst>
              <a:ext uri="{85EC24D7-2403-4D9B-BFDF-69ADB7FE677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4EA0870-E114-4C37-AF40-3427E4764C2B}"/>
              </a:ext>
            </a:extLst>
          </p:cNvPr>
          <p:cNvSpPr>
            <a:spLocks noGrp="1"/>
          </p:cNvSpPr>
          <p:nvPr>
            <p:ph type="title" idx="17"/>
          </p:nvPr>
        </p:nvSpPr>
        <p:spPr>
          <a:xfrm>
            <a:off x="552450" y="3438525"/>
            <a:ext cx="1237402" cy="438150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2600" baseline="0" dirty="0">
                <a:solidFill>
                  <a:schemeClr val="accent6"/>
                </a:solidFill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1">
            <a:extLst>
              <a:ext uri="{09D529EC-01AA-4375-9D2E-558BB5D83BC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CE15C3-B3B1-4372-9764-6E6F30E91E09}"/>
              </a:ext>
            </a:extLst>
          </p:cNvPr>
          <p:cNvSpPr>
            <a:spLocks noGrp="1"/>
          </p:cNvSpPr>
          <p:nvPr>
            <p:ph type="title" idx="18"/>
          </p:nvPr>
        </p:nvSpPr>
        <p:spPr>
          <a:xfrm>
            <a:off x="2142677" y="3438525"/>
            <a:ext cx="1242850" cy="441388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2600" dirty="0">
                <a:solidFill>
                  <a:schemeClr val="accent1"/>
                </a:solidFill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itle 12">
            <a:extLst>
              <a:ext uri="{67C8BF7C-CB5D-40B4-92A8-DE168380056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ACDE55A-54B3-47F8-9B07-BE16514430C8}"/>
              </a:ext>
            </a:extLst>
          </p:cNvPr>
          <p:cNvSpPr>
            <a:spLocks noGrp="1"/>
          </p:cNvSpPr>
          <p:nvPr>
            <p:ph type="title" idx="19"/>
          </p:nvPr>
        </p:nvSpPr>
        <p:spPr>
          <a:xfrm>
            <a:off x="3714750" y="3438525"/>
            <a:ext cx="1237402" cy="438150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2600" dirty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box 13">
            <a:extLst>
              <a:ext uri="{3F739596-FC81-40D0-ADA9-ACD4B3D8116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A5E2EA7-8A65-4926-9A3E-0E015D37CCBB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52450" y="3922033"/>
            <a:ext cx="1242383" cy="412356"/>
          </a:xfrm>
          <a:prstGeom prst="rect">
            <a:avLst/>
          </a:prstGeom>
        </p:spPr>
        <p:txBody>
          <a:bodyPr lIns="0" tIns="47625" rIns="95250" bIns="47625" rtlCol="0">
            <a:noAutofit/>
          </a:bodyPr>
          <a:lstStyle>
            <a:lvl1pPr marL="0" lvl="0" indent="0">
              <a:buNone/>
              <a:defRPr lang="en-US" sz="1000" dirty="0">
                <a:latin typeface="Quicksand-light"/>
              </a:defRPr>
            </a:lvl1pPr>
            <a:lvl2pPr marL="457200" lvl="1" indent="0">
              <a:buNone/>
              <a:defRPr lang="en-US" sz="1000" dirty="0">
                <a:latin typeface="Quicksand-light"/>
              </a:defRPr>
            </a:lvl2pPr>
            <a:lvl3pPr marL="914400" lvl="2" indent="0">
              <a:buNone/>
              <a:defRPr lang="en-US" sz="1000" dirty="0">
                <a:latin typeface="Quicksand-light"/>
              </a:defRPr>
            </a:lvl3pPr>
            <a:lvl4pPr marL="1371600" lvl="3" indent="0">
              <a:buNone/>
              <a:defRPr lang="en-US" sz="1000" dirty="0">
                <a:latin typeface="Quicksand-light"/>
              </a:defRPr>
            </a:lvl4pPr>
            <a:lvl5pPr marL="1828800" lvl="4" indent="0">
              <a:buNone/>
              <a:defRPr lang="en-US" sz="10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box 14">
            <a:extLst>
              <a:ext uri="{D7DFD1F1-09E1-4EDF-8804-4DE6A948D1A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8303F7F-8A9C-45F9-BEC6-F3F9650528BB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709768" y="3922033"/>
            <a:ext cx="1242383" cy="412356"/>
          </a:xfrm>
          <a:prstGeom prst="rect">
            <a:avLst/>
          </a:prstGeom>
        </p:spPr>
        <p:txBody>
          <a:bodyPr lIns="0" tIns="47625" rIns="95250" bIns="47625" rtlCol="0">
            <a:noAutofit/>
          </a:bodyPr>
          <a:lstStyle>
            <a:lvl1pPr marL="0" lvl="0" indent="0">
              <a:buNone/>
              <a:defRPr lang="en-US" sz="1000" dirty="0">
                <a:latin typeface="Quicksand-light"/>
              </a:defRPr>
            </a:lvl1pPr>
            <a:lvl2pPr marL="457200" lvl="1" indent="0">
              <a:buNone/>
              <a:defRPr lang="en-US" sz="1000" dirty="0">
                <a:latin typeface="Quicksand-light"/>
              </a:defRPr>
            </a:lvl2pPr>
            <a:lvl3pPr marL="914400" lvl="2" indent="0">
              <a:buNone/>
              <a:defRPr lang="en-US" sz="1000" dirty="0">
                <a:latin typeface="Quicksand-light"/>
              </a:defRPr>
            </a:lvl3pPr>
            <a:lvl4pPr marL="1371600" lvl="3" indent="0">
              <a:buNone/>
              <a:defRPr lang="en-US" sz="1000" dirty="0">
                <a:latin typeface="Quicksand-light"/>
              </a:defRPr>
            </a:lvl4pPr>
            <a:lvl5pPr marL="1828800" lvl="4" indent="0">
              <a:buNone/>
              <a:defRPr lang="en-US" sz="10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box 15">
            <a:extLst>
              <a:ext uri="{1403BF06-C9A6-41C8-93AF-562A0708FD5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4332473-CDD3-449B-A445-4D2DB67F2A3D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2140410" y="3922033"/>
            <a:ext cx="1242383" cy="412356"/>
          </a:xfrm>
          <a:prstGeom prst="rect">
            <a:avLst/>
          </a:prstGeom>
        </p:spPr>
        <p:txBody>
          <a:bodyPr lIns="0" tIns="47625" rIns="95250" bIns="47625" rtlCol="0">
            <a:noAutofit/>
          </a:bodyPr>
          <a:lstStyle>
            <a:lvl1pPr marL="0" lvl="0" indent="0">
              <a:buNone/>
              <a:defRPr lang="en-US" sz="1000" dirty="0">
                <a:latin typeface="Quicksand-light"/>
              </a:defRPr>
            </a:lvl1pPr>
            <a:lvl2pPr marL="457200" lvl="1" indent="0">
              <a:buNone/>
              <a:defRPr lang="en-US" sz="1000" dirty="0">
                <a:latin typeface="Quicksand-light"/>
              </a:defRPr>
            </a:lvl2pPr>
            <a:lvl3pPr marL="914400" lvl="2" indent="0">
              <a:buNone/>
              <a:defRPr lang="en-US" sz="1000" dirty="0">
                <a:latin typeface="Quicksand-light"/>
              </a:defRPr>
            </a:lvl3pPr>
            <a:lvl4pPr marL="1371600" lvl="3" indent="0">
              <a:buNone/>
              <a:defRPr lang="en-US" sz="1000" dirty="0">
                <a:latin typeface="Quicksand-light"/>
              </a:defRPr>
            </a:lvl4pPr>
            <a:lvl5pPr marL="1828800" lvl="4" indent="0">
              <a:buNone/>
              <a:defRPr lang="en-US" sz="10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Connector 16">
            <a:extLst>
              <a:ext uri="{AC3BEBFA-6275-4F0C-BF01-0C2FE6D134E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85FE68D-7F80-4AB3-A278-C58DB1157D36}"/>
              </a:ext>
            </a:extLst>
          </p:cNvPr>
          <p:cNvCxnSpPr/>
          <p:nvPr/>
        </p:nvCxnSpPr>
        <p:spPr>
          <a:xfrm rot="10800000" flipH="1" flipV="1">
            <a:off x="1890062" y="3527031"/>
            <a:ext cx="0" cy="589645"/>
          </a:xfrm>
          <a:prstGeom prst="line">
            <a:avLst/>
          </a:prstGeom>
          <a:ln w="19050" cap="flat">
            <a:solidFill>
              <a:schemeClr val="accent1">
                <a:alpha val="22000"/>
                <a:lumMod val="20000"/>
                <a:lumOff val="8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17" name="Connector 17">
            <a:extLst>
              <a:ext uri="{AEEB6E2B-7578-4CC4-B7F5-0B2716E41D3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BD9605F-A51F-485F-90A3-6084CA561C77}"/>
              </a:ext>
            </a:extLst>
          </p:cNvPr>
          <p:cNvCxnSpPr/>
          <p:nvPr/>
        </p:nvCxnSpPr>
        <p:spPr>
          <a:xfrm rot="10800000" flipH="1" flipV="1">
            <a:off x="3347840" y="3527031"/>
            <a:ext cx="0" cy="589645"/>
          </a:xfrm>
          <a:prstGeom prst="line">
            <a:avLst/>
          </a:prstGeom>
          <a:ln w="19050" cap="flat">
            <a:solidFill>
              <a:schemeClr val="accent1">
                <a:alpha val="22000"/>
                <a:lumMod val="20000"/>
                <a:lumOff val="8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</p:spTree>
    <p:custDataLst>
      <p:tags r:id="rId1"/>
    </p:custDataLst>
    <p:extLst>
      <p:ext uri="{859A0635-5061-4CF9-B6C4-79014FB61A3A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r Appro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639C8DBB-B10A-4B1B-A15D-63D40762123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F2D2F15-EA48-4189-972A-77F8BE6F0D3D}"/>
              </a:ext>
            </a:extLst>
          </p:cNvPr>
          <p:cNvSpPr/>
          <p:nvPr userDrawn="1"/>
        </p:nvSpPr>
        <p:spPr>
          <a:xfrm>
            <a:off x="0" y="4000500"/>
            <a:ext cx="9136113" cy="1143000"/>
          </a:xfrm>
          <a:prstGeom prst="round1Rect">
            <a:avLst/>
          </a:prstGeom>
          <a:solidFill>
            <a:schemeClr val="accent4">
              <a:alpha val="100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tangle 8">
            <a:extLst>
              <a:ext uri="{C3129444-C665-467D-95DD-9FC34680C38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5D5361A-BC33-4FDA-A336-07C928631FAA}"/>
              </a:ext>
            </a:extLst>
          </p:cNvPr>
          <p:cNvSpPr/>
          <p:nvPr userDrawn="1"/>
        </p:nvSpPr>
        <p:spPr>
          <a:xfrm>
            <a:off x="1720729" y="1598790"/>
            <a:ext cx="7417994" cy="3148546"/>
          </a:xfrm>
          <a:prstGeom prst="roundRect">
            <a:avLst>
              <a:gd name="adj" fmla="val 9226"/>
            </a:avLst>
          </a:prstGeom>
          <a:solidFill>
            <a:schemeClr val="bg1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31C49581-8935-4C69-AFA6-D7A38DA50EE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476FA40-9A89-471A-BF37-27BADAC8C526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476625" y="479774"/>
            <a:ext cx="3904869" cy="616658"/>
          </a:xfrm>
        </p:spPr>
        <p:txBody>
          <a:bodyPr rtlCol="0" anchor="t"/>
          <a:lstStyle>
            <a:lvl1pPr lvl="0" algn="ctr">
              <a:defRPr lang="en-US" sz="2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3">
            <a:extLst>
              <a:ext uri="{ADCDD743-887B-4C7D-88B2-0E570EADD60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63DF813-3F9E-43B4-AB0D-C1CA39525B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6" name="Footer Placeholder 2">
            <a:extLst>
              <a:ext uri="{3FC9A2EC-8802-4EF4-814B-89881A3C06E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65E6DD8-B2BA-4D7F-BB8F-EAC03F1CB25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Date Placeholder 1">
            <a:extLst>
              <a:ext uri="{2E307848-30BE-4496-9D95-C9C8A41431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8CECB6A-96E0-415B-81C4-FC2C8A0331C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8" name="Image 7">
            <a:extLst>
              <a:ext uri="{00F39CBF-D5E3-4D43-876D-9956F36AED5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B44456D-3AAA-4299-B24B-4A976D0500F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0" y="-772"/>
            <a:ext cx="2322597" cy="4016426"/>
          </a:xfrm>
          <a:custGeom>
            <a:avLst/>
            <a:gdLst/>
            <a:ahLst/>
            <a:cxnLst/>
            <a:rect l="0" t="0" r="r" b="b"/>
            <a:pathLst>
              <a:path w="2322598" h="4016427">
                <a:moveTo>
                  <a:pt x="0" y="772"/>
                </a:moveTo>
                <a:cubicBezTo>
                  <a:pt x="724834" y="1971"/>
                  <a:pt x="1688452" y="2764"/>
                  <a:pt x="1972891" y="400"/>
                </a:cubicBezTo>
                <a:cubicBezTo>
                  <a:pt x="2094940" y="-614"/>
                  <a:pt x="2316160" y="667"/>
                  <a:pt x="2317467" y="270"/>
                </a:cubicBezTo>
                <a:cubicBezTo>
                  <a:pt x="2318773" y="-127"/>
                  <a:pt x="2322553" y="1328655"/>
                  <a:pt x="2322598" y="1326662"/>
                </a:cubicBezTo>
                <a:cubicBezTo>
                  <a:pt x="2322643" y="1324669"/>
                  <a:pt x="2106328" y="1333437"/>
                  <a:pt x="2008368" y="1333731"/>
                </a:cubicBezTo>
                <a:cubicBezTo>
                  <a:pt x="1831335" y="1334264"/>
                  <a:pt x="1718285" y="1447074"/>
                  <a:pt x="1725504" y="1628141"/>
                </a:cubicBezTo>
                <a:cubicBezTo>
                  <a:pt x="1717596" y="2042134"/>
                  <a:pt x="1712998" y="3639008"/>
                  <a:pt x="1718261" y="3998370"/>
                </a:cubicBezTo>
                <a:lnTo>
                  <a:pt x="10921" y="4016427"/>
                </a:lnTo>
                <a:close/>
              </a:path>
            </a:pathLst>
          </a:cu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10">
            <a:extLst>
              <a:ext uri="{B324FED5-0C37-46AD-8327-2FD849CF6AC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1466FF1-DEA9-445C-B03B-BC04FE7A0EDB}"/>
              </a:ext>
            </a:extLst>
          </p:cNvPr>
          <p:cNvSpPr/>
          <p:nvPr userDrawn="1"/>
        </p:nvSpPr>
        <p:spPr>
          <a:xfrm>
            <a:off x="1976799" y="1575139"/>
            <a:ext cx="2116721" cy="2934185"/>
          </a:xfrm>
          <a:prstGeom prst="roundRect">
            <a:avLst>
              <a:gd name="adj" fmla="val 8862"/>
            </a:avLst>
          </a:prstGeom>
          <a:solidFill>
            <a:schemeClr val="bg1">
              <a:lumMod val="90000"/>
              <a:lumOff val="10000"/>
            </a:schemeClr>
          </a:solidFill>
          <a:ln w="9525" cap="flat">
            <a:solidFill>
              <a:schemeClr val="accent1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Rectangle 11">
            <a:extLst>
              <a:ext uri="{BF43714C-E263-471B-A9B5-39FC1770C94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B6481EB-CBBF-47F3-8508-025E0A685A26}"/>
              </a:ext>
            </a:extLst>
          </p:cNvPr>
          <p:cNvSpPr/>
          <p:nvPr userDrawn="1"/>
        </p:nvSpPr>
        <p:spPr>
          <a:xfrm>
            <a:off x="4361002" y="1579407"/>
            <a:ext cx="2116721" cy="2934185"/>
          </a:xfrm>
          <a:prstGeom prst="roundRect">
            <a:avLst>
              <a:gd name="adj" fmla="val 8531"/>
            </a:avLst>
          </a:prstGeom>
          <a:solidFill>
            <a:schemeClr val="bg1">
              <a:lumMod val="90000"/>
              <a:lumOff val="10000"/>
            </a:schemeClr>
          </a:solidFill>
          <a:ln w="9525" cap="flat">
            <a:solidFill>
              <a:schemeClr val="accent2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Rectangle 12">
            <a:extLst>
              <a:ext uri="{65FF8B2B-911D-4963-AF04-77AB09EDF7E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4B3AFA8-4CE8-41FD-802A-E732C4A465C4}"/>
              </a:ext>
            </a:extLst>
          </p:cNvPr>
          <p:cNvSpPr/>
          <p:nvPr userDrawn="1"/>
        </p:nvSpPr>
        <p:spPr>
          <a:xfrm>
            <a:off x="6766102" y="1561985"/>
            <a:ext cx="2116721" cy="2934185"/>
          </a:xfrm>
          <a:prstGeom prst="roundRect">
            <a:avLst>
              <a:gd name="adj" fmla="val 9192"/>
            </a:avLst>
          </a:prstGeom>
          <a:solidFill>
            <a:schemeClr val="bg1">
              <a:lumMod val="90000"/>
              <a:lumOff val="10000"/>
            </a:schemeClr>
          </a:solidFill>
          <a:ln w="9525" cap="flat">
            <a:solidFill>
              <a:schemeClr val="accent6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itle 11">
            <a:extLst>
              <a:ext uri="{78A76426-1987-4040-90BC-BD2FB9DDD2A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0EB809B-F655-4B44-8602-157EB3CBC072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6899452" y="1788966"/>
            <a:ext cx="1848412" cy="367703"/>
          </a:xfrm>
          <a:prstGeom prst="rect">
            <a:avLst/>
          </a:prstGeom>
        </p:spPr>
        <p:txBody>
          <a:bodyPr lIns="91440" tIns="45720" rIns="91440" bIns="45720" rtlCol="0" anchor="t">
            <a:noAutofit/>
          </a:bodyPr>
          <a:lstStyle>
            <a:lvl1pPr lvl="0" algn="ct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itle 12">
            <a:extLst>
              <a:ext uri="{B6362BB8-860A-4E1C-9417-1B6DD5A7349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DFD9CBE-B488-4B40-BDCA-A0F31E512C38}"/>
              </a:ext>
            </a:extLst>
          </p:cNvPr>
          <p:cNvSpPr>
            <a:spLocks noGrp="1"/>
          </p:cNvSpPr>
          <p:nvPr>
            <p:ph type="title" idx="16"/>
          </p:nvPr>
        </p:nvSpPr>
        <p:spPr>
          <a:xfrm>
            <a:off x="4494352" y="1802053"/>
            <a:ext cx="1848412" cy="367703"/>
          </a:xfrm>
          <a:prstGeom prst="rect">
            <a:avLst/>
          </a:prstGeom>
        </p:spPr>
        <p:txBody>
          <a:bodyPr lIns="91440" tIns="45720" rIns="91440" bIns="45720" rtlCol="0" anchor="t">
            <a:noAutofit/>
          </a:bodyPr>
          <a:lstStyle>
            <a:lvl1pPr lvl="0" algn="ct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14">
            <a:extLst>
              <a:ext uri="{63DD21CE-7F9A-4A81-9AF4-0AD704732AB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E767B57-2B0C-47DE-8D52-526A34B68E00}"/>
              </a:ext>
            </a:extLst>
          </p:cNvPr>
          <p:cNvSpPr>
            <a:spLocks noGrp="1"/>
          </p:cNvSpPr>
          <p:nvPr>
            <p:ph type="title" idx="17"/>
          </p:nvPr>
        </p:nvSpPr>
        <p:spPr>
          <a:xfrm>
            <a:off x="2110149" y="1797786"/>
            <a:ext cx="1848412" cy="367703"/>
          </a:xfrm>
          <a:prstGeom prst="rect">
            <a:avLst/>
          </a:prstGeom>
        </p:spPr>
        <p:txBody>
          <a:bodyPr lIns="91440" tIns="45720" rIns="91440" bIns="45720" rtlCol="0" anchor="t">
            <a:noAutofit/>
          </a:bodyPr>
          <a:lstStyle>
            <a:lvl1pPr lvl="0" algn="ct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box 15">
            <a:extLst>
              <a:ext uri="{53377B50-09D2-4D4B-B485-76A82E20468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86E1433-9179-4956-BA23-B2553D589E4A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2081574" y="2245461"/>
            <a:ext cx="1905000" cy="2147649"/>
          </a:xfrm>
          <a:prstGeom prst="rect">
            <a:avLst/>
          </a:prstGeom>
        </p:spPr>
        <p:txBody>
          <a:bodyPr lIns="95250" tIns="0" rIns="95250" bIns="47625" rtlCol="0">
            <a:noAutofit/>
          </a:bodyPr>
          <a:lstStyle>
            <a:lvl1pPr marL="0" lvl="0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box 16">
            <a:extLst>
              <a:ext uri="{9C8877CA-2641-42CA-91FA-D5F3FCF5B92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F69C0ED-20EE-4E69-A6E4-E2BDB451EB66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870878" y="2236641"/>
            <a:ext cx="1905000" cy="2138219"/>
          </a:xfrm>
          <a:prstGeom prst="rect">
            <a:avLst/>
          </a:prstGeom>
        </p:spPr>
        <p:txBody>
          <a:bodyPr lIns="95250" tIns="0" rIns="95250" bIns="47625" rtlCol="0">
            <a:noAutofit/>
          </a:bodyPr>
          <a:lstStyle>
            <a:lvl1pPr marL="0" lvl="0" indent="0" algn="ctr">
              <a:lnSpc>
                <a:spcPct val="115000"/>
              </a:lnSpc>
              <a:buNone/>
              <a:defRPr lang="en-US" sz="1200" baseline="0" dirty="0">
                <a:latin typeface="Quicksand-light"/>
              </a:defRPr>
            </a:lvl1pPr>
            <a:lvl2pPr marL="457200" lvl="1" indent="0" algn="ctr">
              <a:lnSpc>
                <a:spcPct val="115000"/>
              </a:lnSpc>
              <a:buNone/>
              <a:defRPr lang="en-US" sz="1200" baseline="0" dirty="0">
                <a:latin typeface="Quicksand-light"/>
              </a:defRPr>
            </a:lvl2pPr>
            <a:lvl3pPr marL="914400" lvl="2" indent="0" algn="ctr">
              <a:lnSpc>
                <a:spcPct val="115000"/>
              </a:lnSpc>
              <a:buNone/>
              <a:defRPr lang="en-US" sz="1200" baseline="0" dirty="0">
                <a:latin typeface="Quicksand-light"/>
              </a:defRPr>
            </a:lvl3pPr>
            <a:lvl4pPr marL="1371600" lvl="3" indent="0" algn="ctr">
              <a:lnSpc>
                <a:spcPct val="115000"/>
              </a:lnSpc>
              <a:buNone/>
              <a:defRPr lang="en-US" sz="1200" baseline="0" dirty="0">
                <a:latin typeface="Quicksand-light"/>
              </a:defRPr>
            </a:lvl4pPr>
            <a:lvl5pPr marL="1828800" lvl="4" indent="0" algn="ctr">
              <a:lnSpc>
                <a:spcPct val="115000"/>
              </a:lnSpc>
              <a:buNone/>
              <a:defRPr lang="en-US" sz="1200" baseline="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box 17">
            <a:extLst>
              <a:ext uri="{93D01EFD-8E5D-4005-ADF4-6B6A2ABCB54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61545B0-A226-4B39-ACBD-E832DA06DC97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465777" y="2249728"/>
            <a:ext cx="1905000" cy="2128789"/>
          </a:xfrm>
          <a:prstGeom prst="rect">
            <a:avLst/>
          </a:prstGeom>
        </p:spPr>
        <p:txBody>
          <a:bodyPr lIns="95250" tIns="0" rIns="95250" bIns="47625" rtlCol="0">
            <a:noAutofit/>
          </a:bodyPr>
          <a:lstStyle>
            <a:lvl1pPr marL="0" lvl="0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1EEB7396-65A8-40C8-8FAD-6D41AFA4E844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or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3DA">
            <a:extLst>
              <a:ext uri="{2BC6F49A-D94D-4400-BD5B-5CD63DD1654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5E0CBAF-8DB1-4FED-AAED-9F7C14B135C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9144000" cy="161925"/>
          </a:xfrm>
          <a:custGeom>
            <a:avLst/>
            <a:gdLst/>
            <a:ahLst/>
            <a:cxnLst/>
            <a:rect l="0" t="0" r="r" b="b"/>
            <a:pathLst>
              <a:path w="9144000" h="161925">
                <a:moveTo>
                  <a:pt x="9144000" y="0"/>
                </a:moveTo>
                <a:lnTo>
                  <a:pt x="0" y="0"/>
                </a:lnTo>
                <a:lnTo>
                  <a:pt x="0" y="0"/>
                </a:lnTo>
                <a:cubicBezTo>
                  <a:pt x="0" y="89429"/>
                  <a:pt x="72496" y="161925"/>
                  <a:pt x="161925" y="161925"/>
                </a:cubicBezTo>
                <a:lnTo>
                  <a:pt x="8982075" y="161925"/>
                </a:lnTo>
                <a:cubicBezTo>
                  <a:pt x="9071505" y="161925"/>
                  <a:pt x="9144000" y="89429"/>
                  <a:pt x="9144000" y="0"/>
                </a:cubicBezTo>
                <a:lnTo>
                  <a:pt x="9144000" y="0"/>
                </a:lnTo>
                <a:close/>
              </a:path>
            </a:pathLst>
          </a:custGeom>
          <a:gradFill rotWithShape="1">
            <a:gsLst>
              <a:gs pos="22946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0" scaled="0"/>
          </a:gradFill>
        </p:spPr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Freeform 32">
            <a:extLst>
              <a:ext uri="{6DA17974-5A8F-4FC6-86CD-32465F7BCCF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F1785EB-E3A6-4325-9675-C5A94EE3D030}"/>
              </a:ext>
            </a:extLst>
          </p:cNvPr>
          <p:cNvSpPr>
            <a:spLocks noChangeAspect="1"/>
          </p:cNvSpPr>
          <p:nvPr userDrawn="1"/>
        </p:nvSpPr>
        <p:spPr>
          <a:xfrm flipV="1">
            <a:off x="0" y="4981575"/>
            <a:ext cx="9144000" cy="161925"/>
          </a:xfrm>
          <a:custGeom>
            <a:avLst/>
            <a:gdLst/>
            <a:ahLst/>
            <a:cxnLst/>
            <a:rect l="0" t="0" r="r" b="b"/>
            <a:pathLst>
              <a:path w="9144000" h="161925">
                <a:moveTo>
                  <a:pt x="9144000" y="0"/>
                </a:moveTo>
                <a:lnTo>
                  <a:pt x="0" y="0"/>
                </a:lnTo>
                <a:lnTo>
                  <a:pt x="0" y="0"/>
                </a:lnTo>
                <a:cubicBezTo>
                  <a:pt x="0" y="89429"/>
                  <a:pt x="72496" y="161925"/>
                  <a:pt x="161925" y="161925"/>
                </a:cubicBezTo>
                <a:lnTo>
                  <a:pt x="8982075" y="161925"/>
                </a:lnTo>
                <a:cubicBezTo>
                  <a:pt x="9071505" y="161925"/>
                  <a:pt x="9144000" y="89429"/>
                  <a:pt x="9144000" y="0"/>
                </a:cubicBezTo>
                <a:lnTo>
                  <a:pt x="9144000" y="0"/>
                </a:lnTo>
                <a:close/>
              </a:path>
            </a:pathLst>
          </a:custGeom>
          <a:gradFill rotWithShape="1">
            <a:gsLst>
              <a:gs pos="22946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0" scaled="0"/>
          </a:gradFill>
        </p:spPr>
        <p:txBody>
          <a:bodyPr rot="10800000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EFED47C7-B16C-4975-AAB9-18D4FDD2A85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F727C08-7D5C-462D-8A0A-C23D46C479E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762000" y="466725"/>
            <a:ext cx="7620000" cy="730005"/>
          </a:xfrm>
        </p:spPr>
        <p:txBody>
          <a:bodyPr rtlCol="0" anchor="ctr"/>
          <a:lstStyle>
            <a:lvl1pPr lvl="0" algn="ctr">
              <a:defRPr lang="en-US" sz="2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3">
            <a:extLst>
              <a:ext uri="{532AEC2F-1B54-4DC5-A6B6-035EB342674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736AC97-B7E4-4D16-9A7F-EB875D3EC1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6" name="Footer Placeholder 2">
            <a:extLst>
              <a:ext uri="{49E9736D-88C1-4937-9243-CB6622AF820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BFD0225-69F0-41D6-801F-C3A1E876B71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Date Placeholder 1">
            <a:extLst>
              <a:ext uri="{3DB7285E-B59E-4D3B-94FE-74FABA94BA4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83B9868-89E2-4CA2-A2BA-5D5C7E2798A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8" name="Title 20">
            <a:extLst>
              <a:ext uri="{9104621B-74C3-4B56-8897-BACC91B6ABA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42D2F7A-E1EE-4959-A808-B0E54F12EF79}"/>
              </a:ext>
            </a:extLst>
          </p:cNvPr>
          <p:cNvSpPr>
            <a:spLocks noGrp="1"/>
          </p:cNvSpPr>
          <p:nvPr>
            <p:ph type="title" idx="14"/>
          </p:nvPr>
        </p:nvSpPr>
        <p:spPr>
          <a:xfrm>
            <a:off x="742950" y="1714500"/>
            <a:ext cx="1696335" cy="438388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21">
            <a:extLst>
              <a:ext uri="{98D27B03-E05A-44F7-88CB-32C7C187E3C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260E75A-5AE5-4AA8-993A-F5999F54D3B0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6600825" y="3067050"/>
            <a:ext cx="1696335" cy="438388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22">
            <a:extLst>
              <a:ext uri="{3A508D32-E7D8-4982-88E8-3146F4D513F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C041EBA-6724-4033-A39F-4AF7AD3B4F30}"/>
              </a:ext>
            </a:extLst>
          </p:cNvPr>
          <p:cNvSpPr>
            <a:spLocks noGrp="1"/>
          </p:cNvSpPr>
          <p:nvPr>
            <p:ph type="title" idx="16"/>
          </p:nvPr>
        </p:nvSpPr>
        <p:spPr>
          <a:xfrm>
            <a:off x="742950" y="3067050"/>
            <a:ext cx="1696335" cy="43838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lvl1pPr lvl="0" algn="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23">
            <a:extLst>
              <a:ext uri="{FAB0089B-5DA8-4149-AE09-EF00F3BF7BE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D41866D-82CF-4391-B709-A5E02AD27996}"/>
              </a:ext>
            </a:extLst>
          </p:cNvPr>
          <p:cNvSpPr>
            <a:spLocks noGrp="1"/>
          </p:cNvSpPr>
          <p:nvPr>
            <p:ph type="title" idx="17"/>
          </p:nvPr>
        </p:nvSpPr>
        <p:spPr>
          <a:xfrm>
            <a:off x="6600825" y="1676400"/>
            <a:ext cx="1696335" cy="438388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box 25">
            <a:extLst>
              <a:ext uri="{5F2D75C9-48A5-4866-BDE6-E54023CA471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00E64E4-27AC-484C-9A66-15B3404CB2F8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28625" y="3419475"/>
            <a:ext cx="2007670" cy="576748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 algn="r">
              <a:buNone/>
              <a:defRPr lang="en-US" sz="1200" dirty="0">
                <a:latin typeface="Quicksand-light"/>
              </a:defRPr>
            </a:lvl1pPr>
            <a:lvl2pPr marL="457200" lvl="1" indent="0" algn="r">
              <a:buNone/>
              <a:defRPr lang="en-US" sz="1200" dirty="0">
                <a:latin typeface="Quicksand-light"/>
              </a:defRPr>
            </a:lvl2pPr>
            <a:lvl3pPr marL="914400" lvl="2" indent="0" algn="r">
              <a:buNone/>
              <a:defRPr lang="en-US" sz="1200" dirty="0">
                <a:latin typeface="Quicksand-light"/>
              </a:defRPr>
            </a:lvl3pPr>
            <a:lvl4pPr marL="1371600" lvl="3" indent="0" algn="r">
              <a:buNone/>
              <a:defRPr lang="en-US" sz="1200" dirty="0">
                <a:latin typeface="Quicksand-light"/>
              </a:defRPr>
            </a:lvl4pPr>
            <a:lvl5pPr marL="1828800" lvl="4" indent="0" algn="r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box 26">
            <a:extLst>
              <a:ext uri="{5DF25A5F-2676-4185-A80B-A0574D552C9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5229668-64A1-41EE-AB30-A617F82540E5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600825" y="3419475"/>
            <a:ext cx="2259272" cy="494557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box 27">
            <a:extLst>
              <a:ext uri="{1E0260A5-BA00-4673-B3BA-5CE5AD88723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4F46307-EA1B-4876-85DB-DB3112E38B82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600825" y="2076450"/>
            <a:ext cx="2085394" cy="518988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box 28">
            <a:extLst>
              <a:ext uri="{2B9E027A-83DF-43BA-B515-71FAD0EF15B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559B576-C97E-4F27-82FE-F03C7CF06B5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9575" y="2114550"/>
            <a:ext cx="2063353" cy="409089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 algn="r">
              <a:buNone/>
              <a:defRPr lang="en-US" sz="1200" dirty="0">
                <a:latin typeface="Quicksand-light"/>
              </a:defRPr>
            </a:lvl1pPr>
            <a:lvl2pPr marL="457200" lvl="1" indent="0" algn="r">
              <a:buNone/>
              <a:defRPr lang="en-US" sz="1200" dirty="0">
                <a:latin typeface="Quicksand-light"/>
              </a:defRPr>
            </a:lvl2pPr>
            <a:lvl3pPr marL="914400" lvl="2" indent="0" algn="r">
              <a:buNone/>
              <a:defRPr lang="en-US" sz="1200" dirty="0">
                <a:latin typeface="Quicksand-light"/>
              </a:defRPr>
            </a:lvl3pPr>
            <a:lvl4pPr marL="1371600" lvl="3" indent="0" algn="r">
              <a:buNone/>
              <a:defRPr lang="en-US" sz="1200" dirty="0">
                <a:latin typeface="Quicksand-light"/>
              </a:defRPr>
            </a:lvl4pPr>
            <a:lvl5pPr marL="1828800" lvl="4" indent="0" algn="r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Image 24">
            <a:extLst>
              <a:ext uri="{056BFE61-E25D-4536-897B-3EB41A6488E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0F2DE5-A2C7-44DE-AF38-DA1E52FF7F95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2686050" y="1562100"/>
            <a:ext cx="1733550" cy="1152525"/>
          </a:xfrm>
          <a:prstGeom prst="roundRect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Image 29">
            <a:extLst>
              <a:ext uri="{DC71C4E6-BDC2-4056-BCE3-197B9253DD5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E7C57EE-269B-4C45-A079-1499C2144F02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4657725" y="1533525"/>
            <a:ext cx="1733550" cy="1150943"/>
          </a:xfrm>
          <a:prstGeom prst="roundRect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Image 30">
            <a:extLst>
              <a:ext uri="{CE825251-3B89-48B4-AEB2-0D86C9F7A17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4EC3A1B-C9B8-4CA0-9C5E-E53C1054F9AD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2686050" y="2933700"/>
            <a:ext cx="1733550" cy="1141018"/>
          </a:xfrm>
          <a:prstGeom prst="roundRect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Image 31">
            <a:extLst>
              <a:ext uri="{061FA403-6FE7-4C27-9FB0-CFD6E8DBD25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0950716-3170-4209-934D-D325D946EC78}"/>
              </a:ext>
            </a:extLst>
          </p:cNvPr>
          <p:cNvSpPr>
            <a:spLocks noGrp="1"/>
          </p:cNvSpPr>
          <p:nvPr>
            <p:ph type="pic" idx="25"/>
          </p:nvPr>
        </p:nvSpPr>
        <p:spPr>
          <a:xfrm>
            <a:off x="4657725" y="2933700"/>
            <a:ext cx="1733550" cy="1150934"/>
          </a:xfrm>
          <a:prstGeom prst="roundRect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ECA968A3-6761-45B8-932C-DD418F5C3463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E0B932A2-CE5D-4FA7-BC0F-5610BE1CFFB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4B00D6D-95AA-4C15-9173-2AD1823BB1B0}"/>
              </a:ext>
            </a:extLst>
          </p:cNvPr>
          <p:cNvSpPr/>
          <p:nvPr userDrawn="1"/>
        </p:nvSpPr>
        <p:spPr>
          <a:xfrm flipH="1" flipV="1">
            <a:off x="0" y="0"/>
            <a:ext cx="5400989" cy="1328947"/>
          </a:xfrm>
          <a:prstGeom prst="round1Rect">
            <a:avLst>
              <a:gd name="adj" fmla="val 24060"/>
            </a:avLst>
          </a:prstGeom>
          <a:gradFill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0" scaled="0"/>
          </a:gra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ot="10800000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4A7056C6-1D79-499E-8384-770C0DB0CA5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B11DD6-9207-4B5A-A794-350593A213DB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561975" y="542925"/>
            <a:ext cx="3349952" cy="459933"/>
          </a:xfrm>
        </p:spPr>
        <p:txBody>
          <a:bodyPr lIns="0" tIns="0" rIns="0" bIns="0" rtlCol="0" anchor="t">
            <a:noAutofit/>
          </a:bodyPr>
          <a:lstStyle>
            <a:lvl1pPr lvl="0" algn="l">
              <a:defRPr lang="en-US" sz="2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AF2F0B68-0B28-4163-BFA3-DA80AF0E803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6ECD91E-2D32-49BF-8FC4-6BFA89E201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5" name="Footer Placeholder 2">
            <a:extLst>
              <a:ext uri="{5A0E841F-77CA-4EAB-A9C2-382C53470AC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ACEE263-6015-4AC2-A658-FAD084F92C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6" name="Date Placeholder 1">
            <a:extLst>
              <a:ext uri="{2021F72B-FE2B-44D9-B743-C9624A52FAA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EE6D2CD-0806-4C65-A4A6-2E955B9F7C1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7" name="Image 11">
            <a:extLst>
              <a:ext uri="{4147B64B-15B2-4BB9-8C9F-47057EEC2E4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B2FAC50-E88A-42BE-A275-3A385F81846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391150" y="1362"/>
            <a:ext cx="3751859" cy="3508267"/>
          </a:xfrm>
          <a:prstGeom prst="rect">
            <a:avLst/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2">
            <a:extLst>
              <a:ext uri="{64FDDC4D-0739-46B7-A202-D32144B8AD2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A00AB75-4B64-489D-84BB-776FA83AE1B2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561975" y="1656045"/>
            <a:ext cx="2769822" cy="397106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3">
            <a:extLst>
              <a:ext uri="{A2EB468C-0DD8-43A3-89BA-3422725B2C8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E8912B8-5B90-42F4-B692-6ED804E3B850}"/>
              </a:ext>
            </a:extLst>
          </p:cNvPr>
          <p:cNvSpPr>
            <a:spLocks noGrp="1"/>
          </p:cNvSpPr>
          <p:nvPr>
            <p:ph type="title" idx="16"/>
          </p:nvPr>
        </p:nvSpPr>
        <p:spPr>
          <a:xfrm>
            <a:off x="5753900" y="3647065"/>
            <a:ext cx="1898970" cy="312219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14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box 15">
            <a:extLst>
              <a:ext uri="{48A94486-9C46-4332-BD15-C95EC21D10D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498C310-A559-4060-BE58-2A1123C2FA1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181100" y="2238375"/>
            <a:ext cx="2535955" cy="438216"/>
          </a:xfrm>
          <a:prstGeom prst="rect">
            <a:avLst/>
          </a:prstGeom>
        </p:spPr>
        <p:txBody>
          <a:bodyPr lIns="0" tIns="0" rIns="95250" bIns="0" rtlCol="0">
            <a:noAutofit/>
          </a:bodyPr>
          <a:lstStyle>
            <a:lvl1pPr marL="0" lvl="0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6">
            <a:extLst>
              <a:ext uri="{E0F48418-5545-4F1E-8B15-5600DC7318D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A7F767B-B572-47B8-A753-FCC64288AD16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181100" y="3648075"/>
            <a:ext cx="2535955" cy="469963"/>
          </a:xfrm>
          <a:prstGeom prst="rect">
            <a:avLst/>
          </a:prstGeom>
        </p:spPr>
        <p:txBody>
          <a:bodyPr lIns="0" tIns="0" rIns="95250" bIns="0" rtlCol="0">
            <a:noAutofit/>
          </a:bodyPr>
          <a:lstStyle>
            <a:lvl1pPr marL="0" lvl="0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box 17">
            <a:extLst>
              <a:ext uri="{C56D1A75-33C5-474D-9B99-95EF7694900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9C8F928-ED82-4DDB-A9C9-D332D7829BCC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1181100" y="2924175"/>
            <a:ext cx="2535955" cy="482669"/>
          </a:xfrm>
          <a:prstGeom prst="rect">
            <a:avLst/>
          </a:prstGeom>
        </p:spPr>
        <p:txBody>
          <a:bodyPr lIns="0" tIns="0" rIns="95250" bIns="0" rtlCol="0">
            <a:noAutofit/>
          </a:bodyPr>
          <a:lstStyle>
            <a:lvl1pPr marL="0" lvl="0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8">
            <a:extLst>
              <a:ext uri="{EC5EF7EF-56C8-4C10-ADF8-A4A4DD50D26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1EE68F4-366A-489A-80C1-BD7D1D626282}"/>
              </a:ext>
            </a:extLst>
          </p:cNvPr>
          <p:cNvSpPr>
            <a:spLocks noGrp="1"/>
          </p:cNvSpPr>
          <p:nvPr>
            <p:ph type="title" idx="20"/>
          </p:nvPr>
        </p:nvSpPr>
        <p:spPr>
          <a:xfrm>
            <a:off x="543048" y="2228850"/>
            <a:ext cx="471106" cy="443236"/>
          </a:xfrm>
          <a:prstGeom prst="roundRect">
            <a:avLst/>
          </a:prstGeom>
          <a:solidFill>
            <a:schemeClr val="accent4"/>
          </a:solidFill>
        </p:spPr>
        <p:txBody>
          <a:bodyPr lIns="91440" tIns="45720" rIns="91440" bIns="45720" rtlCol="0" anchor="ctr">
            <a:noAutofit/>
          </a:bodyPr>
          <a:lstStyle>
            <a:lvl1pPr lvl="0" algn="ctr">
              <a:defRPr lang="en-US" sz="14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19">
            <a:extLst>
              <a:ext uri="{2A05BF36-4D65-448F-B2BB-E26A35A9D5E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A4CFB27-5D10-4F5A-A1D7-A64F57714F95}"/>
              </a:ext>
            </a:extLst>
          </p:cNvPr>
          <p:cNvSpPr>
            <a:spLocks noGrp="1"/>
          </p:cNvSpPr>
          <p:nvPr>
            <p:ph type="title" idx="21"/>
          </p:nvPr>
        </p:nvSpPr>
        <p:spPr>
          <a:xfrm>
            <a:off x="542925" y="3648075"/>
            <a:ext cx="471106" cy="443236"/>
          </a:xfrm>
          <a:prstGeom prst="roundRect">
            <a:avLst/>
          </a:prstGeom>
          <a:solidFill>
            <a:schemeClr val="accent4"/>
          </a:solidFill>
        </p:spPr>
        <p:txBody>
          <a:bodyPr lIns="91440" tIns="45720" rIns="91440" bIns="45720" rtlCol="0" anchor="ctr">
            <a:noAutofit/>
          </a:bodyPr>
          <a:lstStyle>
            <a:lvl1pPr lvl="0" algn="ctr">
              <a:defRPr lang="en-US" sz="14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itle 20">
            <a:extLst>
              <a:ext uri="{ADE8FF24-E1C8-46F5-8F4F-546537F0CD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CAF8155-386D-4268-AF39-CEECDB882E11}"/>
              </a:ext>
            </a:extLst>
          </p:cNvPr>
          <p:cNvSpPr>
            <a:spLocks noGrp="1"/>
          </p:cNvSpPr>
          <p:nvPr>
            <p:ph type="title" idx="22"/>
          </p:nvPr>
        </p:nvSpPr>
        <p:spPr>
          <a:xfrm>
            <a:off x="543048" y="2914650"/>
            <a:ext cx="471106" cy="476088"/>
          </a:xfrm>
          <a:prstGeom prst="roundRect">
            <a:avLst/>
          </a:prstGeom>
          <a:solidFill>
            <a:schemeClr val="accent4"/>
          </a:solidFill>
        </p:spPr>
        <p:txBody>
          <a:bodyPr lIns="91440" tIns="45720" rIns="91440" bIns="45720" rtlCol="0" anchor="ctr">
            <a:noAutofit/>
          </a:bodyPr>
          <a:lstStyle>
            <a:lvl1pPr lvl="0" algn="ctr">
              <a:defRPr lang="en-US" sz="14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box 21">
            <a:extLst>
              <a:ext uri="{3A336F58-34FF-4873-96D7-14468E95C70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9EDD9E-AECD-4E62-A390-19E9CA09EEA6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5750528" y="3955418"/>
            <a:ext cx="1905000" cy="234591"/>
          </a:xfrm>
          <a:prstGeom prst="rect">
            <a:avLst/>
          </a:prstGeom>
        </p:spPr>
        <p:txBody>
          <a:bodyPr lIns="0" tIns="47625" rIns="95250" bIns="47625" rtlCol="0">
            <a:noAutofit/>
          </a:bodyPr>
          <a:lstStyle>
            <a:lvl1pPr marL="0" lvl="0" indent="0">
              <a:buNone/>
              <a:defRPr lang="en-US" sz="1000" dirty="0">
                <a:latin typeface="Quicksand-light"/>
              </a:defRPr>
            </a:lvl1pPr>
            <a:lvl2pPr marL="457200" lvl="1" indent="0">
              <a:buNone/>
              <a:defRPr lang="en-US" sz="1000" dirty="0">
                <a:latin typeface="Quicksand-light"/>
              </a:defRPr>
            </a:lvl2pPr>
            <a:lvl3pPr marL="914400" lvl="2" indent="0">
              <a:buNone/>
              <a:defRPr lang="en-US" sz="1000" dirty="0">
                <a:latin typeface="Quicksand-light"/>
              </a:defRPr>
            </a:lvl3pPr>
            <a:lvl4pPr marL="1371600" lvl="3" indent="0">
              <a:buNone/>
              <a:defRPr lang="en-US" sz="1000" dirty="0">
                <a:latin typeface="Quicksand-light"/>
              </a:defRPr>
            </a:lvl4pPr>
            <a:lvl5pPr marL="1828800" lvl="4" indent="0">
              <a:buNone/>
              <a:defRPr lang="en-US" sz="10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box 22">
            <a:extLst>
              <a:ext uri="{64460725-BDC9-4E77-AD73-8B2683EC425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087566C-A7BE-4F32-99A6-8D1C19705CE8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5767006" y="4243368"/>
            <a:ext cx="2719301" cy="359387"/>
          </a:xfrm>
          <a:prstGeom prst="rect">
            <a:avLst/>
          </a:prstGeom>
        </p:spPr>
        <p:txBody>
          <a:bodyPr lIns="0" tIns="47625" rIns="95250" bIns="47625" rtlCol="0">
            <a:noAutofit/>
          </a:bodyPr>
          <a:lstStyle>
            <a:lvl1pPr marL="0" lvl="0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FAF89AA2-AE69-424B-B5B3-48FA8B1A277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w you can Hel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C78D7D48-E5F8-45D7-A8BE-35871172398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48C9699-9B91-4A96-8D96-10D014197EDD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2752725" y="476602"/>
            <a:ext cx="5761615" cy="651776"/>
          </a:xfrm>
        </p:spPr>
        <p:txBody>
          <a:bodyPr rtlCol="0" anchor="t"/>
          <a:lstStyle>
            <a:lvl1pPr lvl="0" algn="ctr">
              <a:defRPr lang="en-US" sz="2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3">
            <a:extLst>
              <a:ext uri="{DBBC1A53-5143-4A76-9253-909CF7298AE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C9C00B9-7FEE-4E40-8EBE-86D274227C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4" name="Footer Placeholder 2">
            <a:extLst>
              <a:ext uri="{1DD1AD6E-4607-46B9-838D-C2DA55329A1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939EBF3-8523-499A-B379-B2C91443308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5" name="Date Placeholder 1">
            <a:extLst>
              <a:ext uri="{F1064F8C-B426-4062-A0AF-40B0F3EC5A6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A4BBB66-5BBA-4C6D-99F8-B43B152C464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grpSp>
        <p:nvGrpSpPr>
          <p:cNvPr id="6" name="Group Shape 22">
            <a:extLst>
              <a:ext uri="{548F9C34-59B4-4245-8751-9D77EFB2662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7BD49AD-4EBF-4F8F-BE4F-519436EFBCFA}"/>
              </a:ext>
            </a:extLst>
          </p:cNvPr>
          <p:cNvGrpSpPr>
            <a:grpSpLocks noChangeAspect="1"/>
          </p:cNvGrpSpPr>
          <p:nvPr/>
        </p:nvGrpSpPr>
        <p:grpSpPr>
          <a:xfrm>
            <a:off x="2600325" y="1354407"/>
            <a:ext cx="6075058" cy="1181471"/>
            <a:chOff x="2608373" y="1354407"/>
            <a:chExt cx="6075058" cy="1181471"/>
          </a:xfrm>
        </p:grpSpPr>
        <p:sp>
          <p:nvSpPr>
            <p:cNvPr id="7" name="Rectangle 7">
              <a:extLst>
                <a:ext uri="{99D041DB-FD1F-4C4F-AD53-F00BBC0B8895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E3EDC52-89DA-4367-AA95-93814EA7105A}"/>
                </a:ext>
              </a:extLst>
            </p:cNvPr>
            <p:cNvSpPr/>
            <p:nvPr userDrawn="1"/>
          </p:nvSpPr>
          <p:spPr>
            <a:xfrm>
              <a:off x="2608373" y="1354407"/>
              <a:ext cx="2924451" cy="1181471"/>
            </a:xfrm>
            <a:prstGeom prst="roundRect">
              <a:avLst/>
            </a:prstGeom>
            <a:solidFill>
              <a:schemeClr val="bg1">
                <a:lumMod val="90000"/>
                <a:lumOff val="10000"/>
              </a:scheme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rgbClr val="FFFFFF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" name="Rectangle 8">
              <a:extLst>
                <a:ext uri="{38025F40-BE1D-4EB3-BFC3-140371C9CF51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7103AF8-6C4E-4506-8008-CAFB964F5BB9}"/>
                </a:ext>
              </a:extLst>
            </p:cNvPr>
            <p:cNvSpPr/>
            <p:nvPr userDrawn="1"/>
          </p:nvSpPr>
          <p:spPr>
            <a:xfrm>
              <a:off x="5758980" y="1354407"/>
              <a:ext cx="2924451" cy="1181471"/>
            </a:xfrm>
            <a:prstGeom prst="roundRect">
              <a:avLst/>
            </a:prstGeom>
            <a:solidFill>
              <a:schemeClr val="bg1">
                <a:lumMod val="90000"/>
                <a:lumOff val="10000"/>
              </a:schemeClr>
            </a:solidFill>
            <a:ln w="9525" cap="flat">
              <a:solidFill>
                <a:schemeClr val="accent3"/>
              </a:solidFill>
              <a:prstDash val="solid"/>
              <a:round/>
            </a:ln>
            <a:effectLst/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rgbClr val="FFFFFF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9" name="Rectangle 9">
            <a:extLst>
              <a:ext uri="{BD445359-DF87-4599-92E4-FD681D5B404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7FBD151-64B0-498A-B1D1-8C9C82D2FF55}"/>
              </a:ext>
            </a:extLst>
          </p:cNvPr>
          <p:cNvSpPr/>
          <p:nvPr userDrawn="1"/>
        </p:nvSpPr>
        <p:spPr>
          <a:xfrm>
            <a:off x="5762625" y="2764853"/>
            <a:ext cx="2924451" cy="1181471"/>
          </a:xfrm>
          <a:prstGeom prst="roundRect">
            <a:avLst/>
          </a:prstGeom>
          <a:solidFill>
            <a:schemeClr val="bg1">
              <a:lumMod val="90000"/>
              <a:lumOff val="10000"/>
            </a:schemeClr>
          </a:solidFill>
          <a:ln w="9525" cap="flat">
            <a:solidFill>
              <a:schemeClr val="accent6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Rectangle 10">
            <a:extLst>
              <a:ext uri="{611490F4-18D1-4694-8C22-7D746019DA1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48BCC8-B1C2-4BD5-AC46-B0C0A9BFB18D}"/>
              </a:ext>
            </a:extLst>
          </p:cNvPr>
          <p:cNvSpPr/>
          <p:nvPr userDrawn="1"/>
        </p:nvSpPr>
        <p:spPr>
          <a:xfrm>
            <a:off x="2609850" y="2764853"/>
            <a:ext cx="2924451" cy="1181471"/>
          </a:xfrm>
          <a:prstGeom prst="roundRect">
            <a:avLst/>
          </a:prstGeom>
          <a:solidFill>
            <a:schemeClr val="bg1">
              <a:lumMod val="90000"/>
              <a:lumOff val="10000"/>
            </a:schemeClr>
          </a:solidFill>
          <a:ln w="9525" cap="flat">
            <a:solidFill>
              <a:schemeClr val="accent5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Title 11">
            <a:extLst>
              <a:ext uri="{CCF97EC6-0980-4DE6-96E9-2EE77C51B18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0E69DDB-551D-4098-A92C-A9C259C5B891}"/>
              </a:ext>
            </a:extLst>
          </p:cNvPr>
          <p:cNvSpPr>
            <a:spLocks noGrp="1"/>
          </p:cNvSpPr>
          <p:nvPr>
            <p:ph type="title" idx="14"/>
          </p:nvPr>
        </p:nvSpPr>
        <p:spPr>
          <a:xfrm>
            <a:off x="5991225" y="2933700"/>
            <a:ext cx="2463670" cy="33887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ct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itle 12">
            <a:extLst>
              <a:ext uri="{EA1929A3-B4FA-4BCA-B7F7-600AF7564CE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4971122-67CD-49BB-AF34-9EA0F39871B7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2838450" y="2933700"/>
            <a:ext cx="2463670" cy="33887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ct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itle 13">
            <a:extLst>
              <a:ext uri="{70492EAD-E98D-43A7-A3FC-0B2E352F63D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6D24237-1565-4EBF-9CD0-E272AB995F36}"/>
              </a:ext>
            </a:extLst>
          </p:cNvPr>
          <p:cNvSpPr>
            <a:spLocks noGrp="1"/>
          </p:cNvSpPr>
          <p:nvPr>
            <p:ph type="title" idx="16"/>
          </p:nvPr>
        </p:nvSpPr>
        <p:spPr>
          <a:xfrm>
            <a:off x="2838450" y="1533525"/>
            <a:ext cx="2463670" cy="33887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ct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14">
            <a:extLst>
              <a:ext uri="{0F5DD11E-7C3A-4A28-92E0-0E4BADF328B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76C94AA-C973-4CEB-B9BC-C7939BF84678}"/>
              </a:ext>
            </a:extLst>
          </p:cNvPr>
          <p:cNvSpPr>
            <a:spLocks noGrp="1"/>
          </p:cNvSpPr>
          <p:nvPr>
            <p:ph type="title" idx="17"/>
          </p:nvPr>
        </p:nvSpPr>
        <p:spPr>
          <a:xfrm>
            <a:off x="5991225" y="1533525"/>
            <a:ext cx="2463670" cy="33887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ct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box 15">
            <a:extLst>
              <a:ext uri="{9FFFDD6E-16B6-45BC-8A48-C9DB8EDB9BD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93A16B6-48A2-4860-B13E-30E35E3CB241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2838450" y="1858108"/>
            <a:ext cx="2473842" cy="46089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lvl="0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1pPr>
            <a:lvl2pPr marL="457200" lvl="1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2pPr>
            <a:lvl3pPr marL="914400" lvl="2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3pPr>
            <a:lvl4pPr marL="1371600" lvl="3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4pPr>
            <a:lvl5pPr marL="1828800" lvl="4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box 16">
            <a:extLst>
              <a:ext uri="{56A13F06-B27A-4C57-B25E-C0EFC4DA0CF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8EBAF2E-626A-47D9-91EF-ACEC0215B4EC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296025" y="3257550"/>
            <a:ext cx="1859556" cy="441093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lvl="0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1pPr>
            <a:lvl2pPr marL="457200" lvl="1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2pPr>
            <a:lvl3pPr marL="914400" lvl="2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3pPr>
            <a:lvl4pPr marL="1371600" lvl="3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4pPr>
            <a:lvl5pPr marL="1828800" lvl="4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box 17">
            <a:extLst>
              <a:ext uri="{7EC25259-6512-4BB9-B028-1AFA5401317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7A4F9AA-F317-45C1-A5BA-03D138719A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2781300" y="3257550"/>
            <a:ext cx="2583751" cy="468572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lvl="0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1pPr>
            <a:lvl2pPr marL="457200" lvl="1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2pPr>
            <a:lvl3pPr marL="914400" lvl="2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3pPr>
            <a:lvl4pPr marL="1371600" lvl="3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4pPr>
            <a:lvl5pPr marL="1828800" lvl="4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box 18">
            <a:extLst>
              <a:ext uri="{649938DF-742E-4E9D-AB25-011AB6F8A24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5B0C011-B77A-41CC-95CF-B4143C088D8B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076950" y="1858108"/>
            <a:ext cx="2305050" cy="442569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lvl="0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1pPr>
            <a:lvl2pPr marL="457200" lvl="1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2pPr>
            <a:lvl3pPr marL="914400" lvl="2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3pPr>
            <a:lvl4pPr marL="1371600" lvl="3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4pPr>
            <a:lvl5pPr marL="1828800" lvl="4" indent="0" algn="ctr">
              <a:lnSpc>
                <a:spcPct val="110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Image 19">
            <a:extLst>
              <a:ext uri="{984DB414-87BD-4DC3-8F93-FEDA8E49EA6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446E64E-688A-4EF4-89BF-E3F594809FB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0" y="0"/>
            <a:ext cx="2308983" cy="5139861"/>
          </a:xfrm>
          <a:prstGeom prst="round1Rect">
            <a:avLst>
              <a:gd name="adj" fmla="val 0"/>
            </a:avLst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20">
            <a:extLst>
              <a:ext uri="{89C89F67-1EB5-45D0-A2A8-E39272A7F45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954F8EA-B32E-4D2C-8849-EF3BAF8FBCF8}"/>
              </a:ext>
            </a:extLst>
          </p:cNvPr>
          <p:cNvSpPr>
            <a:spLocks noGrp="1"/>
          </p:cNvSpPr>
          <p:nvPr>
            <p:ph type="title" idx="23"/>
          </p:nvPr>
        </p:nvSpPr>
        <p:spPr>
          <a:xfrm>
            <a:off x="3886200" y="4210783"/>
            <a:ext cx="3506933" cy="284683"/>
          </a:xfrm>
          <a:prstGeom prst="rect">
            <a:avLst/>
          </a:prstGeom>
        </p:spPr>
        <p:txBody>
          <a:bodyPr lIns="91440" tIns="45720" rIns="91440" bIns="45720" rtlCol="0" anchor="t">
            <a:noAutofit/>
          </a:bodyPr>
          <a:lstStyle>
            <a:lvl1pPr lvl="0" algn="ctr">
              <a:defRPr lang="en-US" sz="12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box 21">
            <a:extLst>
              <a:ext uri="{68229429-F24F-4B9C-87B7-20D383DCA8B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B4323B4-3571-4924-89B9-BACF0A5D5613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886200" y="4408979"/>
            <a:ext cx="3510639" cy="304800"/>
          </a:xfrm>
          <a:prstGeom prst="rect">
            <a:avLst/>
          </a:prstGeom>
        </p:spPr>
        <p:txBody>
          <a:bodyPr lIns="95250" tIns="47625" rIns="95250" bIns="47625" rtlCol="0">
            <a:noAutofit/>
          </a:bodyPr>
          <a:lstStyle>
            <a:lvl1pPr marL="0" lvl="0" indent="0" algn="ctr">
              <a:buNone/>
              <a:defRPr lang="en-US" sz="1600" dirty="0">
                <a:solidFill>
                  <a:schemeClr val="accent3"/>
                </a:solidFill>
              </a:defRPr>
            </a:lvl1pPr>
            <a:lvl2pPr marL="457200" lvl="1" indent="0" algn="ctr">
              <a:buNone/>
              <a:defRPr lang="en-US" sz="1200" dirty="0">
                <a:solidFill>
                  <a:schemeClr val="accent3"/>
                </a:solidFill>
              </a:defRPr>
            </a:lvl2pPr>
            <a:lvl3pPr marL="914400" lvl="2" indent="0" algn="ctr">
              <a:buNone/>
              <a:defRPr lang="en-US" sz="1000" dirty="0">
                <a:solidFill>
                  <a:schemeClr val="accent3"/>
                </a:solidFill>
              </a:defRPr>
            </a:lvl3pPr>
            <a:lvl4pPr marL="1371600" lvl="3" indent="0" algn="ctr">
              <a:buNone/>
              <a:defRPr lang="en-US" sz="900" dirty="0">
                <a:solidFill>
                  <a:schemeClr val="accent3"/>
                </a:solidFill>
              </a:defRPr>
            </a:lvl4pPr>
            <a:lvl5pPr marL="1828800" lvl="4" indent="0" algn="ctr">
              <a:buNone/>
              <a:defRPr lang="en-US" sz="900" dirty="0">
                <a:solidFill>
                  <a:schemeClr val="accent3"/>
                </a:solidFill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D5F2288D-8B6F-4376-B288-8A833307437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onsor an Edu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B4D17279-F2D1-44BB-8256-6A813B8685F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77EA7C6-3C05-489A-BDBF-0F689A4A3079}"/>
              </a:ext>
            </a:extLst>
          </p:cNvPr>
          <p:cNvSpPr/>
          <p:nvPr userDrawn="1"/>
        </p:nvSpPr>
        <p:spPr>
          <a:xfrm rot="10800000" flipV="1">
            <a:off x="493071" y="3472986"/>
            <a:ext cx="8648271" cy="1666875"/>
          </a:xfrm>
          <a:prstGeom prst="round1Rect">
            <a:avLst>
              <a:gd name="adj" fmla="val 23692"/>
            </a:avLst>
          </a:prstGeom>
          <a:gradFill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0" scaled="0"/>
          </a:gra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ot="10800000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tangle 8">
            <a:extLst>
              <a:ext uri="{BFA80C64-47F6-4D8C-AD45-FC7DA87C6EF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EB3043D-0EBF-47B4-BB18-0B7777F78C12}"/>
              </a:ext>
            </a:extLst>
          </p:cNvPr>
          <p:cNvSpPr/>
          <p:nvPr userDrawn="1"/>
        </p:nvSpPr>
        <p:spPr>
          <a:xfrm rot="10800000">
            <a:off x="3277323" y="3464680"/>
            <a:ext cx="5864018" cy="1455372"/>
          </a:xfrm>
          <a:prstGeom prst="round1Rect">
            <a:avLst/>
          </a:prstGeom>
          <a:solidFill>
            <a:schemeClr val="bg1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BB5B34A3-F61B-4906-988C-270F23F4511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8657618-FF92-4E2D-86D6-714C1037EE8B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00075" y="536324"/>
            <a:ext cx="5320350" cy="857250"/>
          </a:xfrm>
        </p:spPr>
        <p:txBody>
          <a:bodyPr lIns="0" rtlCol="0" anchor="t"/>
          <a:lstStyle>
            <a:lvl1pPr lvl="0" algn="l">
              <a:defRPr lang="en-US" sz="2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3">
            <a:extLst>
              <a:ext uri="{7BF0469D-19D1-488D-9AE5-D09835FA5A4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F64D370-C53D-403E-B4F8-0D416B5E88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6" name="Footer Placeholder 2">
            <a:extLst>
              <a:ext uri="{13FCD60D-6858-4A00-914C-A9097322735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6679F60-1375-4D60-9921-F799F03089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Date Placeholder 1">
            <a:extLst>
              <a:ext uri="{62B75692-C2F9-4692-8D36-9906C153C16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C659A38-9CA4-400C-95FF-6B8436650CE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8" name="Image 7">
            <a:extLst>
              <a:ext uri="{79011188-5DFB-49F7-9E39-D7636D054A1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EE67218-046E-4BF3-96C8-FABE947F630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 flipH="1">
            <a:off x="5835062" y="0"/>
            <a:ext cx="3308232" cy="3514001"/>
          </a:xfrm>
          <a:prstGeom prst="round1Rect">
            <a:avLst>
              <a:gd name="adj" fmla="val 0"/>
            </a:avLst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box 12">
            <a:extLst>
              <a:ext uri="{43EE07E1-F520-4165-B057-27A6CDBEBB1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613C4BB-B35A-4DBA-8A66-001C6AB1FE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125054" y="1485900"/>
            <a:ext cx="2647845" cy="460438"/>
          </a:xfrm>
          <a:prstGeom prst="rect">
            <a:avLst/>
          </a:prstGeom>
        </p:spPr>
        <p:txBody>
          <a:bodyPr lIns="0" tIns="0" rIns="95250" bIns="0" rtlCol="0">
            <a:noAutofit/>
          </a:bodyPr>
          <a:lstStyle>
            <a:lvl1pPr marL="0" lvl="0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13">
            <a:extLst>
              <a:ext uri="{824E3295-18D6-46B3-AF92-906941D754B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628FE7C-BAC2-44A4-8BAE-167189FBA72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34218" y="2190750"/>
            <a:ext cx="2647845" cy="496423"/>
          </a:xfrm>
          <a:prstGeom prst="rect">
            <a:avLst/>
          </a:prstGeom>
        </p:spPr>
        <p:txBody>
          <a:bodyPr lIns="0" tIns="0" rIns="95250" bIns="0" rtlCol="0">
            <a:noAutofit/>
          </a:bodyPr>
          <a:lstStyle>
            <a:lvl1pPr marL="0" lvl="0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4">
            <a:extLst>
              <a:ext uri="{ADC1AF69-0366-4B12-96D2-D2D14D3D4F5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79C2CC3-2765-4ABE-91EA-C71E98A3FD33}"/>
              </a:ext>
            </a:extLst>
          </p:cNvPr>
          <p:cNvSpPr>
            <a:spLocks noGrp="1"/>
          </p:cNvSpPr>
          <p:nvPr>
            <p:ph type="title" idx="17"/>
          </p:nvPr>
        </p:nvSpPr>
        <p:spPr>
          <a:xfrm>
            <a:off x="568842" y="2181225"/>
            <a:ext cx="448770" cy="500081"/>
          </a:xfrm>
          <a:prstGeom prst="roundRect">
            <a:avLst/>
          </a:prstGeom>
          <a:solidFill>
            <a:schemeClr val="accent4"/>
          </a:solidFill>
        </p:spPr>
        <p:txBody>
          <a:bodyPr lIns="91440" tIns="45720" rIns="91440" bIns="45720" rtlCol="0" anchor="ctr">
            <a:noAutofit/>
          </a:bodyPr>
          <a:lstStyle>
            <a:lvl1pPr lvl="0" algn="ctr">
              <a:defRPr lang="en-US" sz="14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itle 15">
            <a:extLst>
              <a:ext uri="{BB6C9C81-F587-43C5-8901-C06592D3032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DEDDF03-97CD-44F8-A526-BF3614FD43FF}"/>
              </a:ext>
            </a:extLst>
          </p:cNvPr>
          <p:cNvSpPr>
            <a:spLocks noGrp="1"/>
          </p:cNvSpPr>
          <p:nvPr>
            <p:ph type="title" idx="18"/>
          </p:nvPr>
        </p:nvSpPr>
        <p:spPr>
          <a:xfrm>
            <a:off x="571500" y="1485900"/>
            <a:ext cx="457200" cy="457200"/>
          </a:xfrm>
          <a:prstGeom prst="roundRect">
            <a:avLst/>
          </a:prstGeom>
          <a:solidFill>
            <a:schemeClr val="accent4"/>
          </a:solidFill>
        </p:spPr>
        <p:txBody>
          <a:bodyPr lIns="91440" tIns="45720" rIns="91440" bIns="45720" rtlCol="0" anchor="ctr">
            <a:noAutofit/>
          </a:bodyPr>
          <a:lstStyle>
            <a:lvl1pPr lvl="0" algn="ctr">
              <a:defRPr lang="en-US" sz="14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itle 16">
            <a:extLst>
              <a:ext uri="{3BF5CE74-78C0-4FEC-8107-BCAE32DE994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C52BF57-B7B5-455F-BDD0-B94B7D32A522}"/>
              </a:ext>
            </a:extLst>
          </p:cNvPr>
          <p:cNvSpPr>
            <a:spLocks noGrp="1"/>
          </p:cNvSpPr>
          <p:nvPr>
            <p:ph type="title" idx="19"/>
          </p:nvPr>
        </p:nvSpPr>
        <p:spPr>
          <a:xfrm>
            <a:off x="3573723" y="3800475"/>
            <a:ext cx="933335" cy="439597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2600" dirty="0">
                <a:solidFill>
                  <a:schemeClr val="accent1"/>
                </a:solidFill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17">
            <a:extLst>
              <a:ext uri="{D01CEBCF-8330-4328-B33A-E4A80B4F93E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DA499E0-DA17-40C0-BBB4-2C69B2B648E3}"/>
              </a:ext>
            </a:extLst>
          </p:cNvPr>
          <p:cNvSpPr>
            <a:spLocks noGrp="1"/>
          </p:cNvSpPr>
          <p:nvPr>
            <p:ph type="title" idx="20"/>
          </p:nvPr>
        </p:nvSpPr>
        <p:spPr>
          <a:xfrm>
            <a:off x="7419974" y="3802722"/>
            <a:ext cx="1400394" cy="439597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2600" dirty="0">
                <a:solidFill>
                  <a:schemeClr val="accent3"/>
                </a:solidFill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itle 18">
            <a:extLst>
              <a:ext uri="{6E42346E-9A7A-41CC-89BF-CB3EF5BC5B6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5DE82F5-C61C-4C4F-893C-767D82621AB6}"/>
              </a:ext>
            </a:extLst>
          </p:cNvPr>
          <p:cNvSpPr>
            <a:spLocks noGrp="1"/>
          </p:cNvSpPr>
          <p:nvPr>
            <p:ph type="title" idx="21"/>
          </p:nvPr>
        </p:nvSpPr>
        <p:spPr>
          <a:xfrm>
            <a:off x="5419725" y="3800475"/>
            <a:ext cx="1217237" cy="439597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2600" dirty="0">
                <a:solidFill>
                  <a:schemeClr val="accent2"/>
                </a:solidFill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box 19">
            <a:extLst>
              <a:ext uri="{93DC34DA-79C4-4B0A-909F-5613507B0F4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553A0CB-5790-4478-8FD6-731E3ED166F4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4345505" y="3971925"/>
            <a:ext cx="641099" cy="267433"/>
          </a:xfrm>
          <a:prstGeom prst="rect">
            <a:avLst/>
          </a:prstGeom>
        </p:spPr>
        <p:txBody>
          <a:bodyPr lIns="0" tIns="47625" rIns="95250" bIns="47625" rtlCol="0">
            <a:noAutofit/>
          </a:bodyPr>
          <a:lstStyle>
            <a:lvl1pPr marL="0" lvl="0" indent="0">
              <a:buNone/>
              <a:defRPr lang="en-US" sz="1000" dirty="0">
                <a:solidFill>
                  <a:schemeClr val="accent1"/>
                </a:solidFill>
                <a:latin typeface="Quicksand-light"/>
              </a:defRPr>
            </a:lvl1pPr>
            <a:lvl2pPr marL="457200" lvl="1" indent="0">
              <a:buNone/>
              <a:defRPr lang="en-US" sz="1000" dirty="0">
                <a:solidFill>
                  <a:schemeClr val="accent1"/>
                </a:solidFill>
                <a:latin typeface="Quicksand-light"/>
              </a:defRPr>
            </a:lvl2pPr>
            <a:lvl3pPr marL="914400" lvl="2" indent="0">
              <a:buNone/>
              <a:defRPr lang="en-US" sz="1000" dirty="0">
                <a:solidFill>
                  <a:schemeClr val="accent1"/>
                </a:solidFill>
                <a:latin typeface="Quicksand-light"/>
              </a:defRPr>
            </a:lvl3pPr>
            <a:lvl4pPr marL="1371600" lvl="3" indent="0">
              <a:buNone/>
              <a:defRPr lang="en-US" sz="1000" dirty="0">
                <a:solidFill>
                  <a:schemeClr val="accent1"/>
                </a:solidFill>
                <a:latin typeface="Quicksand-light"/>
              </a:defRPr>
            </a:lvl4pPr>
            <a:lvl5pPr marL="1828800" lvl="4" indent="0">
              <a:buNone/>
              <a:defRPr lang="en-US" sz="1000" dirty="0">
                <a:solidFill>
                  <a:schemeClr val="accent1"/>
                </a:solidFill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box 20">
            <a:extLst>
              <a:ext uri="{C83070F3-D86B-4F84-AB07-D3716BB86E3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9658BDA-A95A-4C3C-A106-F6B4C285BBCC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6308407" y="3971925"/>
            <a:ext cx="641099" cy="267433"/>
          </a:xfrm>
          <a:prstGeom prst="rect">
            <a:avLst/>
          </a:prstGeom>
        </p:spPr>
        <p:txBody>
          <a:bodyPr lIns="0" tIns="47625" rIns="95250" bIns="47625" rtlCol="0">
            <a:noAutofit/>
          </a:bodyPr>
          <a:lstStyle>
            <a:lvl1pPr marL="0" lvl="0" indent="0">
              <a:buNone/>
              <a:defRPr lang="en-US" sz="1000" dirty="0">
                <a:solidFill>
                  <a:schemeClr val="accent2"/>
                </a:solidFill>
                <a:latin typeface="Quicksand-light"/>
              </a:defRPr>
            </a:lvl1pPr>
            <a:lvl2pPr marL="457200" lvl="1" indent="0">
              <a:buNone/>
              <a:defRPr lang="en-US" sz="1000" dirty="0">
                <a:solidFill>
                  <a:schemeClr val="accent2"/>
                </a:solidFill>
                <a:latin typeface="Quicksand-light"/>
              </a:defRPr>
            </a:lvl2pPr>
            <a:lvl3pPr marL="914400" lvl="2" indent="0">
              <a:buNone/>
              <a:defRPr lang="en-US" sz="1000" dirty="0">
                <a:solidFill>
                  <a:schemeClr val="accent2"/>
                </a:solidFill>
                <a:latin typeface="Quicksand-light"/>
              </a:defRPr>
            </a:lvl3pPr>
            <a:lvl4pPr marL="1371600" lvl="3" indent="0">
              <a:buNone/>
              <a:defRPr lang="en-US" sz="1000" dirty="0">
                <a:solidFill>
                  <a:schemeClr val="accent2"/>
                </a:solidFill>
                <a:latin typeface="Quicksand-light"/>
              </a:defRPr>
            </a:lvl4pPr>
            <a:lvl5pPr marL="1828800" lvl="4" indent="0">
              <a:buNone/>
              <a:defRPr lang="en-US" sz="1000" dirty="0">
                <a:solidFill>
                  <a:schemeClr val="accent2"/>
                </a:solidFill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box 21">
            <a:extLst>
              <a:ext uri="{D9A84F2F-A46F-4C82-98F3-C456DC9239F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D18FB0F-5133-44C3-A0DD-BB905621345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559054" y="4275648"/>
            <a:ext cx="1579949" cy="304800"/>
          </a:xfrm>
          <a:prstGeom prst="rect">
            <a:avLst/>
          </a:prstGeom>
        </p:spPr>
        <p:txBody>
          <a:bodyPr lIns="0" tIns="47625" rIns="95250" bIns="47625" rtlCol="0">
            <a:noAutofit/>
          </a:bodyPr>
          <a:lstStyle>
            <a:lvl1pPr marL="0" lvl="0" indent="0">
              <a:buNone/>
              <a:defRPr lang="en-US" sz="1000" dirty="0">
                <a:latin typeface="Quicksand-light"/>
              </a:defRPr>
            </a:lvl1pPr>
            <a:lvl2pPr marL="457200" lvl="1" indent="0">
              <a:buNone/>
              <a:defRPr lang="en-US" sz="1000" dirty="0">
                <a:latin typeface="Quicksand-light"/>
              </a:defRPr>
            </a:lvl2pPr>
            <a:lvl3pPr marL="914400" lvl="2" indent="0">
              <a:buNone/>
              <a:defRPr lang="en-US" sz="1000" dirty="0">
                <a:latin typeface="Quicksand-light"/>
              </a:defRPr>
            </a:lvl3pPr>
            <a:lvl4pPr marL="1371600" lvl="3" indent="0">
              <a:buNone/>
              <a:defRPr lang="en-US" sz="1000" dirty="0">
                <a:latin typeface="Quicksand-light"/>
              </a:defRPr>
            </a:lvl4pPr>
            <a:lvl5pPr marL="1828800" lvl="4" indent="0">
              <a:buNone/>
              <a:defRPr lang="en-US" sz="10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box 22">
            <a:extLst>
              <a:ext uri="{44018525-87E0-4F16-B32F-7F2CBF50010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783D1D9-C925-4087-90A1-AFE281986706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419974" y="4275648"/>
            <a:ext cx="1579949" cy="304800"/>
          </a:xfrm>
          <a:prstGeom prst="rect">
            <a:avLst/>
          </a:prstGeom>
        </p:spPr>
        <p:txBody>
          <a:bodyPr lIns="0" tIns="47625" rIns="95250" bIns="47625" rtlCol="0">
            <a:noAutofit/>
          </a:bodyPr>
          <a:lstStyle>
            <a:lvl1pPr marL="0" lvl="0" indent="0">
              <a:buNone/>
              <a:defRPr lang="en-US" sz="1000" dirty="0">
                <a:latin typeface="Quicksand-light"/>
              </a:defRPr>
            </a:lvl1pPr>
            <a:lvl2pPr marL="457200" lvl="1" indent="0">
              <a:buNone/>
              <a:defRPr lang="en-US" sz="1000" dirty="0">
                <a:latin typeface="Quicksand-light"/>
              </a:defRPr>
            </a:lvl2pPr>
            <a:lvl3pPr marL="914400" lvl="2" indent="0">
              <a:buNone/>
              <a:defRPr lang="en-US" sz="1000" dirty="0">
                <a:latin typeface="Quicksand-light"/>
              </a:defRPr>
            </a:lvl3pPr>
            <a:lvl4pPr marL="1371600" lvl="3" indent="0">
              <a:buNone/>
              <a:defRPr lang="en-US" sz="1000" dirty="0">
                <a:latin typeface="Quicksand-light"/>
              </a:defRPr>
            </a:lvl4pPr>
            <a:lvl5pPr marL="1828800" lvl="4" indent="0">
              <a:buNone/>
              <a:defRPr lang="en-US" sz="10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box 23">
            <a:extLst>
              <a:ext uri="{C5CAC81C-2244-448A-BA2E-5F62F504879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0AA9E0-D945-4412-B381-FF720FC1DC2C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5419725" y="4275648"/>
            <a:ext cx="1579949" cy="304800"/>
          </a:xfrm>
          <a:prstGeom prst="rect">
            <a:avLst/>
          </a:prstGeom>
        </p:spPr>
        <p:txBody>
          <a:bodyPr lIns="0" tIns="47625" rIns="95250" bIns="47625" rtlCol="0">
            <a:noAutofit/>
          </a:bodyPr>
          <a:lstStyle>
            <a:lvl1pPr marL="0" lvl="0" indent="0">
              <a:buNone/>
              <a:defRPr lang="en-US" sz="1000" dirty="0">
                <a:latin typeface="Quicksand-light"/>
              </a:defRPr>
            </a:lvl1pPr>
            <a:lvl2pPr marL="457200" lvl="1" indent="0">
              <a:buNone/>
              <a:defRPr lang="en-US" sz="1000" dirty="0">
                <a:latin typeface="Quicksand-light"/>
              </a:defRPr>
            </a:lvl2pPr>
            <a:lvl3pPr marL="914400" lvl="2" indent="0">
              <a:buNone/>
              <a:defRPr lang="en-US" sz="1000" dirty="0">
                <a:latin typeface="Quicksand-light"/>
              </a:defRPr>
            </a:lvl3pPr>
            <a:lvl4pPr marL="1371600" lvl="3" indent="0">
              <a:buNone/>
              <a:defRPr lang="en-US" sz="1000" dirty="0">
                <a:latin typeface="Quicksand-light"/>
              </a:defRPr>
            </a:lvl4pPr>
            <a:lvl5pPr marL="1828800" lvl="4" indent="0">
              <a:buNone/>
              <a:defRPr lang="en-US" sz="10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itle 24">
            <a:extLst>
              <a:ext uri="{FEBFDCCF-0F11-4369-87AA-2238C33D15F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F11DE31-497F-493C-ACD5-CD6770991C1C}"/>
              </a:ext>
            </a:extLst>
          </p:cNvPr>
          <p:cNvSpPr>
            <a:spLocks noGrp="1"/>
          </p:cNvSpPr>
          <p:nvPr>
            <p:ph type="title" idx="27"/>
          </p:nvPr>
        </p:nvSpPr>
        <p:spPr>
          <a:xfrm>
            <a:off x="941870" y="4065708"/>
            <a:ext cx="2017290" cy="326078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sz="1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2" name="Connector 16">
            <a:extLst>
              <a:ext uri="{0B2BC724-89F3-446F-8705-A666BBAAFA9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51245FD-E5C9-483D-AD65-0E7220B66E76}"/>
              </a:ext>
            </a:extLst>
          </p:cNvPr>
          <p:cNvCxnSpPr/>
          <p:nvPr/>
        </p:nvCxnSpPr>
        <p:spPr>
          <a:xfrm rot="10800000" flipH="1" flipV="1">
            <a:off x="5225310" y="3943569"/>
            <a:ext cx="0" cy="589645"/>
          </a:xfrm>
          <a:prstGeom prst="line">
            <a:avLst/>
          </a:prstGeom>
          <a:ln w="19050" cap="flat">
            <a:solidFill>
              <a:schemeClr val="accent1">
                <a:alpha val="22000"/>
                <a:lumMod val="20000"/>
                <a:lumOff val="8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23" name="Connector 17">
            <a:extLst>
              <a:ext uri="{16010437-DB31-4278-AEB7-03D052D981A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8B21013-3D4A-4B29-A719-16780DAB5CCB}"/>
              </a:ext>
            </a:extLst>
          </p:cNvPr>
          <p:cNvCxnSpPr/>
          <p:nvPr/>
        </p:nvCxnSpPr>
        <p:spPr>
          <a:xfrm rot="10800000" flipH="1" flipV="1">
            <a:off x="7178382" y="3943569"/>
            <a:ext cx="0" cy="589645"/>
          </a:xfrm>
          <a:prstGeom prst="line">
            <a:avLst/>
          </a:prstGeom>
          <a:ln w="19050" cap="flat">
            <a:solidFill>
              <a:schemeClr val="accent1">
                <a:alpha val="22000"/>
                <a:lumMod val="20000"/>
                <a:lumOff val="8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</p:spTree>
    <p:custDataLst>
      <p:tags r:id="rId1"/>
    </p:custDataLst>
    <p:extLst>
      <p:ext uri="{1D00D78F-7FD6-488B-B2E9-598B14C28FB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nding Break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321454E6-D1CC-4CFD-AFEE-1367C203E74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CE9581E-7462-40BF-A076-8E89CBAD7BC5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42937" y="476973"/>
            <a:ext cx="7620000" cy="486908"/>
          </a:xfrm>
        </p:spPr>
        <p:txBody>
          <a:bodyPr rtlCol="0"/>
          <a:lstStyle>
            <a:lvl1pPr lvl="0" algn="ctr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3">
            <a:extLst>
              <a:ext uri="{5940AFED-AFD7-4ED3-9A77-D82D03971E7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747E96-ECB6-4172-9C51-453DB155CB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4" name="Footer Placeholder 2">
            <a:extLst>
              <a:ext uri="{81DDEB46-7C97-4112-BE5E-7E059F50488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0F84EA-0CC7-443B-B1D4-C1C1640FDF8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5" name="Date Placeholder 1">
            <a:extLst>
              <a:ext uri="{F0C8A9DA-1F44-4DA2-B23A-5C647E56329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E0D2C37-634A-48E8-9022-14CA03314D5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6" name="Title 30">
            <a:extLst>
              <a:ext uri="{988D87E2-111E-4031-B9AD-B4C99D8610E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EC1B373-649E-4B47-BC9D-E7261F1240C7}"/>
              </a:ext>
            </a:extLst>
          </p:cNvPr>
          <p:cNvSpPr>
            <a:spLocks noGrp="1"/>
          </p:cNvSpPr>
          <p:nvPr>
            <p:ph type="title" idx="14"/>
          </p:nvPr>
        </p:nvSpPr>
        <p:spPr>
          <a:xfrm>
            <a:off x="3952170" y="1409700"/>
            <a:ext cx="988304" cy="473716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2200" dirty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itle 31">
            <a:extLst>
              <a:ext uri="{C13D1432-FF89-4E2E-B673-BCD09F2CE98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BD95735-F1FF-4308-B695-76FA08AF618D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3952170" y="4010025"/>
            <a:ext cx="988304" cy="473716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2200" dirty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itle 32">
            <a:extLst>
              <a:ext uri="{54AE55B0-FEFE-4C42-8155-EBBFCB96C20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F66CBE0-B6AE-43E9-BBDF-BB1741CFC803}"/>
              </a:ext>
            </a:extLst>
          </p:cNvPr>
          <p:cNvSpPr>
            <a:spLocks noGrp="1"/>
          </p:cNvSpPr>
          <p:nvPr>
            <p:ph type="title" idx="16"/>
          </p:nvPr>
        </p:nvSpPr>
        <p:spPr>
          <a:xfrm>
            <a:off x="3952170" y="3143250"/>
            <a:ext cx="988304" cy="473716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2200" dirty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33">
            <a:extLst>
              <a:ext uri="{97E5AE93-2948-49DE-BE80-23F87416C57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09E3F2A-ADD1-44DB-893B-BE67881D0319}"/>
              </a:ext>
            </a:extLst>
          </p:cNvPr>
          <p:cNvSpPr>
            <a:spLocks noGrp="1"/>
          </p:cNvSpPr>
          <p:nvPr>
            <p:ph type="title" idx="17"/>
          </p:nvPr>
        </p:nvSpPr>
        <p:spPr>
          <a:xfrm>
            <a:off x="3952170" y="2276475"/>
            <a:ext cx="988304" cy="473716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2200" dirty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34">
            <a:extLst>
              <a:ext uri="{D77FE1A1-7E02-4E2B-92AA-15B6750018A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EF8631C-0475-4784-8CC4-88090A1CB657}"/>
              </a:ext>
            </a:extLst>
          </p:cNvPr>
          <p:cNvSpPr>
            <a:spLocks noGrp="1"/>
          </p:cNvSpPr>
          <p:nvPr>
            <p:ph type="title" idx="18"/>
          </p:nvPr>
        </p:nvSpPr>
        <p:spPr>
          <a:xfrm>
            <a:off x="4933950" y="1224324"/>
            <a:ext cx="1931641" cy="404850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1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35">
            <a:extLst>
              <a:ext uri="{1B266E85-BD46-4792-BEEC-25AC6653AA5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FAEE0BE-54D6-49F8-9FF1-BF0E4C4AA1FE}"/>
              </a:ext>
            </a:extLst>
          </p:cNvPr>
          <p:cNvSpPr>
            <a:spLocks noGrp="1"/>
          </p:cNvSpPr>
          <p:nvPr>
            <p:ph type="title" idx="19"/>
          </p:nvPr>
        </p:nvSpPr>
        <p:spPr>
          <a:xfrm>
            <a:off x="4933950" y="3881818"/>
            <a:ext cx="1931641" cy="404850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1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itle 36">
            <a:extLst>
              <a:ext uri="{71876B1D-B75D-4FB4-9C26-8D6926D514E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E3FF0A4-E28B-49AF-9482-E8DFEDFD0FDE}"/>
              </a:ext>
            </a:extLst>
          </p:cNvPr>
          <p:cNvSpPr>
            <a:spLocks noGrp="1"/>
          </p:cNvSpPr>
          <p:nvPr>
            <p:ph type="title" idx="20"/>
          </p:nvPr>
        </p:nvSpPr>
        <p:spPr>
          <a:xfrm>
            <a:off x="4933950" y="2972181"/>
            <a:ext cx="1931641" cy="404850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1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itle 37">
            <a:extLst>
              <a:ext uri="{7276613F-5A76-463C-9F4B-321A4A1A2C0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545D947-7ABF-4D4E-8CC8-FD04D843C5DB}"/>
              </a:ext>
            </a:extLst>
          </p:cNvPr>
          <p:cNvSpPr>
            <a:spLocks noGrp="1"/>
          </p:cNvSpPr>
          <p:nvPr>
            <p:ph type="title" idx="21"/>
          </p:nvPr>
        </p:nvSpPr>
        <p:spPr>
          <a:xfrm>
            <a:off x="4933950" y="2131037"/>
            <a:ext cx="1931641" cy="404850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>
              <a:defRPr lang="en-US" sz="1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box 38">
            <a:extLst>
              <a:ext uri="{D1117879-2FB0-4D07-8634-686EC6909A3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C40ACD1-94AD-4209-89F5-ADE866E4FD04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4933950" y="1593608"/>
            <a:ext cx="2788529" cy="361950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box 39">
            <a:extLst>
              <a:ext uri="{CE62305B-2376-4460-85A9-6B4CE84DCC3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B2CC3A-B490-4439-B97D-07D8C95BBD20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4933950" y="4251102"/>
            <a:ext cx="2796959" cy="361950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box 41">
            <a:extLst>
              <a:ext uri="{03AA5EFB-8347-43BB-B0B8-06A9AAE28ED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FD63C0F-D2C5-4135-AA1E-9B3F0EE2D7A6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933950" y="3323148"/>
            <a:ext cx="2788529" cy="361950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box 42">
            <a:extLst>
              <a:ext uri="{CD3D879A-0052-426D-8A0D-C40C9CCB9A8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FC77541-47FF-4AE7-AE50-27C0DC1BDADB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933950" y="2463688"/>
            <a:ext cx="2788529" cy="361950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itle 43">
            <a:extLst>
              <a:ext uri="{FBF9D7FF-A657-4AB2-B1CC-37CE6689CA0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040D848-824C-41CC-8BE8-3D872FBA33FA}"/>
              </a:ext>
            </a:extLst>
          </p:cNvPr>
          <p:cNvSpPr>
            <a:spLocks noGrp="1"/>
          </p:cNvSpPr>
          <p:nvPr>
            <p:ph type="title" idx="26"/>
          </p:nvPr>
        </p:nvSpPr>
        <p:spPr>
          <a:xfrm>
            <a:off x="835266" y="2641711"/>
            <a:ext cx="1263062" cy="454323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>
            <a:lvl1pPr lvl="0" algn="ctr">
              <a:defRPr lang="en-US" dirty="0">
                <a:latin typeface="Montserrat-demi_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Image 18">
            <a:extLst>
              <a:ext uri="{B1AE1DE8-9C28-4E1F-B0D6-52F357B9B26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5AD91E-2534-4424-9B85-AE6E61BC5105}"/>
              </a:ext>
            </a:extLst>
          </p:cNvPr>
          <p:cNvSpPr>
            <a:spLocks noGrp="1" noChangeAspect="1"/>
          </p:cNvSpPr>
          <p:nvPr>
            <p:ph type="pic" idx="27"/>
          </p:nvPr>
        </p:nvSpPr>
        <p:spPr>
          <a:xfrm>
            <a:off x="3162300" y="1333500"/>
            <a:ext cx="619125" cy="619125"/>
          </a:xfrm>
          <a:prstGeom prst="ellipse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Image 23">
            <a:extLst>
              <a:ext uri="{10E76ED1-541D-4348-B5A5-D60A42EADB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3B3ACA0-A9AB-424E-9CB5-CE2417EF333E}"/>
              </a:ext>
            </a:extLst>
          </p:cNvPr>
          <p:cNvSpPr>
            <a:spLocks noGrp="1" noChangeAspect="1"/>
          </p:cNvSpPr>
          <p:nvPr>
            <p:ph type="pic" idx="28"/>
          </p:nvPr>
        </p:nvSpPr>
        <p:spPr>
          <a:xfrm>
            <a:off x="3162300" y="2200275"/>
            <a:ext cx="619125" cy="619125"/>
          </a:xfrm>
          <a:prstGeom prst="ellipse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Image 24">
            <a:extLst>
              <a:ext uri="{EF4E3BE8-5E54-411D-AE4A-B8A040E3948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B625313-047E-427C-9BF0-F6003ACE2D8D}"/>
              </a:ext>
            </a:extLst>
          </p:cNvPr>
          <p:cNvSpPr>
            <a:spLocks noGrp="1" noChangeAspect="1"/>
          </p:cNvSpPr>
          <p:nvPr>
            <p:ph type="pic" idx="29"/>
          </p:nvPr>
        </p:nvSpPr>
        <p:spPr>
          <a:xfrm>
            <a:off x="3162300" y="3067050"/>
            <a:ext cx="619125" cy="619125"/>
          </a:xfrm>
          <a:prstGeom prst="ellipse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Image 25">
            <a:extLst>
              <a:ext uri="{C86C5CF6-1347-41C2-BCE8-7A1E9330019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2438D12-7FC3-49DC-9F10-3AA5E65D7D91}"/>
              </a:ext>
            </a:extLst>
          </p:cNvPr>
          <p:cNvSpPr>
            <a:spLocks noGrp="1" noChangeAspect="1"/>
          </p:cNvSpPr>
          <p:nvPr>
            <p:ph type="pic" idx="30"/>
          </p:nvPr>
        </p:nvSpPr>
        <p:spPr>
          <a:xfrm>
            <a:off x="3162300" y="3933825"/>
            <a:ext cx="619125" cy="619125"/>
          </a:xfrm>
          <a:prstGeom prst="ellipse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E6407A1-0CAB-40E0-915F-B7D05492DF2A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rtnership opportun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C7EB">
            <a:extLst>
              <a:ext uri="{914839D5-0037-431B-94F8-67FB3DA42E0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5B3A775-F8C7-4C3C-979F-C0756C17BCA8}"/>
              </a:ext>
            </a:extLst>
          </p:cNvPr>
          <p:cNvSpPr/>
          <p:nvPr userDrawn="1"/>
        </p:nvSpPr>
        <p:spPr>
          <a:xfrm>
            <a:off x="581025" y="1723691"/>
            <a:ext cx="571500" cy="571500"/>
          </a:xfrm>
          <a:custGeom>
            <a:avLst/>
            <a:gdLst/>
            <a:ahLst/>
            <a:cxnLst/>
            <a:rect l="0" t="0" r="r" b="b"/>
            <a:pathLst>
              <a:path w="457200" h="45720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lnTo>
                  <a:pt x="342900" y="0"/>
                </a:lnTo>
                <a:cubicBezTo>
                  <a:pt x="406026" y="0"/>
                  <a:pt x="457200" y="51174"/>
                  <a:pt x="457200" y="114300"/>
                </a:cubicBezTo>
                <a:lnTo>
                  <a:pt x="457200" y="342900"/>
                </a:lnTo>
                <a:cubicBezTo>
                  <a:pt x="457200" y="406026"/>
                  <a:pt x="406026" y="457200"/>
                  <a:pt x="342900" y="457200"/>
                </a:cubicBezTo>
                <a:lnTo>
                  <a:pt x="114300" y="457200"/>
                </a:lnTo>
                <a:cubicBezTo>
                  <a:pt x="51174" y="457200"/>
                  <a:pt x="0" y="406026"/>
                  <a:pt x="0" y="342900"/>
                </a:cubicBezTo>
                <a:lnTo>
                  <a:pt x="0" y="114300"/>
                </a:lnTo>
              </a:path>
            </a:pathLst>
          </a:custGeom>
          <a:solidFill>
            <a:schemeClr val="accent6"/>
          </a:solidFill>
        </p:spPr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Freeform 8">
            <a:extLst>
              <a:ext uri="{1B3ADBB8-FF61-4BEF-86BE-81A06F0EE04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4AAED6B-73E6-49CE-B963-1D50B73300D4}"/>
              </a:ext>
            </a:extLst>
          </p:cNvPr>
          <p:cNvSpPr>
            <a:spLocks noChangeAspect="1"/>
          </p:cNvSpPr>
          <p:nvPr userDrawn="1"/>
        </p:nvSpPr>
        <p:spPr>
          <a:xfrm>
            <a:off x="581025" y="2731150"/>
            <a:ext cx="571500" cy="571500"/>
          </a:xfrm>
          <a:custGeom>
            <a:avLst/>
            <a:gdLst/>
            <a:ahLst/>
            <a:cxnLst/>
            <a:rect l="0" t="0" r="r" b="b"/>
            <a:pathLst>
              <a:path w="457200" h="45720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lnTo>
                  <a:pt x="342900" y="0"/>
                </a:lnTo>
                <a:cubicBezTo>
                  <a:pt x="406026" y="0"/>
                  <a:pt x="457200" y="51174"/>
                  <a:pt x="457200" y="114300"/>
                </a:cubicBezTo>
                <a:lnTo>
                  <a:pt x="457200" y="342900"/>
                </a:lnTo>
                <a:cubicBezTo>
                  <a:pt x="457200" y="406026"/>
                  <a:pt x="406026" y="457200"/>
                  <a:pt x="342900" y="457200"/>
                </a:cubicBezTo>
                <a:lnTo>
                  <a:pt x="114300" y="457200"/>
                </a:lnTo>
                <a:cubicBezTo>
                  <a:pt x="51174" y="457200"/>
                  <a:pt x="0" y="406026"/>
                  <a:pt x="0" y="342900"/>
                </a:cubicBezTo>
                <a:lnTo>
                  <a:pt x="0" y="114300"/>
                </a:lnTo>
              </a:path>
            </a:pathLst>
          </a:custGeom>
          <a:solidFill>
            <a:schemeClr val="accent3"/>
          </a:solidFill>
        </p:spPr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9">
            <a:extLst>
              <a:ext uri="{BA5BEF28-5508-48C2-BFD1-505CF88A0B0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68330F4-0051-4C0B-82E1-5706AEF6971A}"/>
              </a:ext>
            </a:extLst>
          </p:cNvPr>
          <p:cNvSpPr/>
          <p:nvPr userDrawn="1"/>
        </p:nvSpPr>
        <p:spPr>
          <a:xfrm>
            <a:off x="581025" y="3683662"/>
            <a:ext cx="571500" cy="571500"/>
          </a:xfrm>
          <a:custGeom>
            <a:avLst/>
            <a:gdLst/>
            <a:ahLst/>
            <a:cxnLst/>
            <a:rect l="0" t="0" r="r" b="b"/>
            <a:pathLst>
              <a:path w="457200" h="45720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lnTo>
                  <a:pt x="342900" y="0"/>
                </a:lnTo>
                <a:cubicBezTo>
                  <a:pt x="406026" y="0"/>
                  <a:pt x="457200" y="51174"/>
                  <a:pt x="457200" y="114300"/>
                </a:cubicBezTo>
                <a:lnTo>
                  <a:pt x="457200" y="342900"/>
                </a:lnTo>
                <a:cubicBezTo>
                  <a:pt x="457200" y="406026"/>
                  <a:pt x="406026" y="457200"/>
                  <a:pt x="342900" y="457200"/>
                </a:cubicBezTo>
                <a:lnTo>
                  <a:pt x="114300" y="457200"/>
                </a:lnTo>
                <a:cubicBezTo>
                  <a:pt x="51174" y="457200"/>
                  <a:pt x="0" y="406026"/>
                  <a:pt x="0" y="342900"/>
                </a:cubicBezTo>
                <a:lnTo>
                  <a:pt x="0" y="114300"/>
                </a:lnTo>
              </a:path>
            </a:pathLst>
          </a:custGeom>
          <a:solidFill>
            <a:schemeClr val="accent2"/>
          </a:solidFill>
        </p:spPr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7B07561-A5C6-4FFB-8B01-44F080049D1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7955E88-EB65-469C-8BB7-E365EC967DA4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578824" y="523865"/>
            <a:ext cx="5622588" cy="468582"/>
          </a:xfrm>
        </p:spPr>
        <p:txBody>
          <a:bodyPr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3">
            <a:extLst>
              <a:ext uri="{02C702AE-A719-405A-A3C0-62B22102380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365A6C3-D5EF-403E-A55A-5EFC768BF4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7" name="Footer Placeholder 2">
            <a:extLst>
              <a:ext uri="{9BBFC5EC-FE3F-472F-A286-67DCD78D6F4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72BF05A-FE5C-486B-9739-B99666710DF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8" name="Date Placeholder 1">
            <a:extLst>
              <a:ext uri="{67A68825-2450-4E15-B9BD-98DB86BE94E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F0988A9-769D-4DEE-BAE2-06F97A59F4C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9" name="Title 10">
            <a:extLst>
              <a:ext uri="{AFE3A769-137C-46E4-927E-BC764D82BC8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98AC123-AE24-4611-A0C1-006B6B4DD8EE}"/>
              </a:ext>
            </a:extLst>
          </p:cNvPr>
          <p:cNvSpPr>
            <a:spLocks noGrp="1"/>
          </p:cNvSpPr>
          <p:nvPr>
            <p:ph type="title" idx="14"/>
          </p:nvPr>
        </p:nvSpPr>
        <p:spPr>
          <a:xfrm>
            <a:off x="1362075" y="1680429"/>
            <a:ext cx="2910154" cy="32864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11">
            <a:extLst>
              <a:ext uri="{07A1E4A3-7452-4B12-B637-93A55D670D7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F039A62-6DBC-4001-993E-5CEFA7C5AE10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1362075" y="3724294"/>
            <a:ext cx="3415427" cy="32864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2">
            <a:extLst>
              <a:ext uri="{96CB6DF4-837A-47DD-8A89-4F5982B0E60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397B013-EAA4-4B76-A81F-E61901E7DA5D}"/>
              </a:ext>
            </a:extLst>
          </p:cNvPr>
          <p:cNvSpPr>
            <a:spLocks noGrp="1"/>
          </p:cNvSpPr>
          <p:nvPr>
            <p:ph type="title" idx="16"/>
          </p:nvPr>
        </p:nvSpPr>
        <p:spPr>
          <a:xfrm>
            <a:off x="1362075" y="2724521"/>
            <a:ext cx="2919308" cy="32864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box 13">
            <a:extLst>
              <a:ext uri="{6F4A2F46-C66F-4A2D-B690-A56BCDC9E5B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9DE2F49-CBA5-4CFC-BEA6-BA4D2810E02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362075" y="2007203"/>
            <a:ext cx="2902629" cy="304800"/>
          </a:xfrm>
          <a:prstGeom prst="rect">
            <a:avLst/>
          </a:prstGeom>
        </p:spPr>
        <p:txBody>
          <a:bodyPr lIns="0" tIns="0" rIns="0" bIns="0" rtlCol="0">
            <a:sp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box 14">
            <a:extLst>
              <a:ext uri="{CF2564F2-C6CD-4543-9EBB-6BF38BC41AA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2FD4835-665A-4696-9BAB-202CED0E5CB0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362075" y="4051068"/>
            <a:ext cx="3414750" cy="304800"/>
          </a:xfrm>
          <a:prstGeom prst="rect">
            <a:avLst/>
          </a:prstGeom>
        </p:spPr>
        <p:txBody>
          <a:bodyPr lIns="0" tIns="0" rIns="0" bIns="0" rtlCol="0">
            <a:sp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box 15">
            <a:extLst>
              <a:ext uri="{19B2704F-1BC8-46E7-9D13-F013BFF3FF8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04162F8-B76D-44A9-AFDF-B07A58BBBB69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1362075" y="3051295"/>
            <a:ext cx="2912545" cy="304800"/>
          </a:xfrm>
          <a:prstGeom prst="rect">
            <a:avLst/>
          </a:prstGeom>
        </p:spPr>
        <p:txBody>
          <a:bodyPr lIns="0" tIns="0" rIns="0" bIns="0" rtlCol="0">
            <a:sp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tle 16">
            <a:extLst>
              <a:ext uri="{76D276AE-FF6C-48A3-9FDD-D7A8A3D9733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E16C8B1-A0D8-4C25-B32E-830D14CABCBB}"/>
              </a:ext>
            </a:extLst>
          </p:cNvPr>
          <p:cNvSpPr>
            <a:spLocks noGrp="1"/>
          </p:cNvSpPr>
          <p:nvPr>
            <p:ph type="title" idx="20"/>
          </p:nvPr>
        </p:nvSpPr>
        <p:spPr>
          <a:xfrm>
            <a:off x="581025" y="1721824"/>
            <a:ext cx="571500" cy="5715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1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itle 17">
            <a:extLst>
              <a:ext uri="{4A16A036-AE54-4C2C-9528-3204C46BEFE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FCCF46C-4FB3-4E92-A73B-9D5C371A5540}"/>
              </a:ext>
            </a:extLst>
          </p:cNvPr>
          <p:cNvSpPr>
            <a:spLocks noGrp="1"/>
          </p:cNvSpPr>
          <p:nvPr>
            <p:ph type="title" idx="21"/>
          </p:nvPr>
        </p:nvSpPr>
        <p:spPr>
          <a:xfrm>
            <a:off x="581025" y="3681793"/>
            <a:ext cx="571500" cy="5715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1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itle 18">
            <a:extLst>
              <a:ext uri="{CB62D08D-DC43-4FB9-A1E6-AB9F0F2DC2B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0165C6A-2166-430A-813A-ECE678353E32}"/>
              </a:ext>
            </a:extLst>
          </p:cNvPr>
          <p:cNvSpPr>
            <a:spLocks noGrp="1"/>
          </p:cNvSpPr>
          <p:nvPr>
            <p:ph type="title" idx="22"/>
          </p:nvPr>
        </p:nvSpPr>
        <p:spPr>
          <a:xfrm>
            <a:off x="581025" y="2720130"/>
            <a:ext cx="571500" cy="5715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18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Image 19">
            <a:extLst>
              <a:ext uri="{499A11DB-BDDF-49A3-A001-63105EE0A8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BCB4B5B-B2DA-4174-9CBF-9D118A54FCA5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 flipH="1">
            <a:off x="6200774" y="-2057"/>
            <a:ext cx="2941739" cy="5151082"/>
          </a:xfrm>
          <a:prstGeom prst="round1Rect">
            <a:avLst>
              <a:gd name="adj" fmla="val 0"/>
            </a:avLst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Rectangle 20">
            <a:extLst>
              <a:ext uri="{849E9748-6265-45C1-A771-F08EA038503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881BEBD-0A9C-4FEA-9432-6E61E9965E29}"/>
              </a:ext>
            </a:extLst>
          </p:cNvPr>
          <p:cNvSpPr/>
          <p:nvPr userDrawn="1"/>
        </p:nvSpPr>
        <p:spPr>
          <a:xfrm flipH="1">
            <a:off x="5387216" y="4340514"/>
            <a:ext cx="819940" cy="802109"/>
          </a:xfrm>
          <a:prstGeom prst="round1Rect">
            <a:avLst>
              <a:gd name="adj" fmla="val 45231"/>
            </a:avLst>
          </a:prstGeom>
          <a:solidFill>
            <a:schemeClr val="accent2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3F96A672-0E8B-400F-B286-1CEDA51A5DA9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extLst>
              <a:ext uri="{7FB6F27B-5FD9-4028-ACE2-0B64EDACDE3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FA43B28-39FC-4F86-8D4C-480A447AD25F}"/>
              </a:ext>
            </a:extLst>
          </p:cNvPr>
          <p:cNvSpPr/>
          <p:nvPr userDrawn="1"/>
        </p:nvSpPr>
        <p:spPr>
          <a:xfrm>
            <a:off x="0" y="4217879"/>
            <a:ext cx="9145019" cy="922324"/>
          </a:xfrm>
          <a:prstGeom prst="rect">
            <a:avLst/>
          </a:prstGeom>
          <a:gradFill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0" scaled="0"/>
          </a:gra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tangle 19">
            <a:extLst>
              <a:ext uri="{ED09518D-BA51-4872-AD30-297903C4CEA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D616FAC-0EEF-48C0-B5E5-E30525E31C11}"/>
              </a:ext>
            </a:extLst>
          </p:cNvPr>
          <p:cNvSpPr/>
          <p:nvPr userDrawn="1"/>
        </p:nvSpPr>
        <p:spPr>
          <a:xfrm flipV="1">
            <a:off x="0" y="0"/>
            <a:ext cx="9145019" cy="4664364"/>
          </a:xfrm>
          <a:prstGeom prst="round2SameRect">
            <a:avLst>
              <a:gd name="adj1" fmla="val 6093"/>
              <a:gd name="adj2" fmla="val 0"/>
            </a:avLst>
          </a:prstGeom>
          <a:solidFill>
            <a:schemeClr val="bg1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ot="10800000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2F582366-404F-4A8D-BE93-D1DCDD8D08A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8B63BF9-D22C-44D8-ACD3-E048685DF0C0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52862" y="548468"/>
            <a:ext cx="7620000" cy="576948"/>
          </a:xfrm>
        </p:spPr>
        <p:txBody>
          <a:bodyPr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3">
            <a:extLst>
              <a:ext uri="{8556A335-A812-45A0-9576-A86E22F954D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5F697B9-BD55-47FB-B6A0-A196446D4C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6" name="Footer Placeholder 2">
            <a:extLst>
              <a:ext uri="{7AACDE6F-0343-48C4-A7C9-1B7023557E8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6F768ED-2CAF-4632-80CF-75269F83DED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Date Placeholder 1">
            <a:extLst>
              <a:ext uri="{6F6148AF-F947-430C-A4E0-2A6700C2BBC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D46FA60-F435-44FE-B074-90DEACAB1A6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8" name="Image 7">
            <a:extLst>
              <a:ext uri="{4DBC4945-0B3C-4572-96EF-345D05A857C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33E7069-14DE-438C-BE4A-9A9300BDC49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64768" y="1309697"/>
            <a:ext cx="1773069" cy="2620451"/>
          </a:xfrm>
          <a:prstGeom prst="roundRect">
            <a:avLst>
              <a:gd name="adj" fmla="val 13143"/>
            </a:avLst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Image 8">
            <a:extLst>
              <a:ext uri="{90621F06-2C6A-41AD-B39F-61BBDA25364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C10D76F-1A65-4BB9-A6E5-DFCE3437356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6584994" y="1309697"/>
            <a:ext cx="1773069" cy="2620451"/>
          </a:xfrm>
          <a:prstGeom prst="roundRect">
            <a:avLst>
              <a:gd name="adj" fmla="val 11428"/>
            </a:avLst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Image 9">
            <a:extLst>
              <a:ext uri="{FE46B6C4-6A5C-41BB-92F6-E2C32AF7D4A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195EA5F-85AB-4B57-A7BB-997D60E5958D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4613700" y="1309697"/>
            <a:ext cx="1773069" cy="2620451"/>
          </a:xfrm>
          <a:prstGeom prst="roundRect">
            <a:avLst>
              <a:gd name="adj" fmla="val 12571"/>
            </a:avLst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Image 10">
            <a:extLst>
              <a:ext uri="{8B45485A-D5E0-4757-9C41-B3366CF064F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AB86784-7EAC-45FA-8437-AD8F53ED55C4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2629309" y="1309697"/>
            <a:ext cx="1773069" cy="2620451"/>
          </a:xfrm>
          <a:prstGeom prst="roundRect">
            <a:avLst>
              <a:gd name="adj" fmla="val 12000"/>
            </a:avLst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11">
            <a:extLst>
              <a:ext uri="{AF5D7C6A-508F-4B4E-A984-41FF0842B0A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FBF2D74-E856-48B1-A7C1-99C6357AE57B}"/>
              </a:ext>
            </a:extLst>
          </p:cNvPr>
          <p:cNvSpPr>
            <a:spLocks noGrp="1"/>
          </p:cNvSpPr>
          <p:nvPr>
            <p:ph type="title" idx="18"/>
          </p:nvPr>
        </p:nvSpPr>
        <p:spPr>
          <a:xfrm>
            <a:off x="666750" y="4040200"/>
            <a:ext cx="1823085" cy="21737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ctr">
              <a:defRPr lang="en-US" sz="12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itle 12">
            <a:extLst>
              <a:ext uri="{22B3AF9F-66AD-44A4-8FA9-20BEF08D7C5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2D15E3E-EC73-424E-9009-4F8585392BA0}"/>
              </a:ext>
            </a:extLst>
          </p:cNvPr>
          <p:cNvSpPr>
            <a:spLocks noGrp="1"/>
          </p:cNvSpPr>
          <p:nvPr>
            <p:ph type="title" idx="19"/>
          </p:nvPr>
        </p:nvSpPr>
        <p:spPr>
          <a:xfrm>
            <a:off x="6609198" y="4040200"/>
            <a:ext cx="1823037" cy="23721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ctr">
              <a:defRPr lang="en-US" sz="12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13">
            <a:extLst>
              <a:ext uri="{0380EE4E-57F1-48D8-ACBB-E07522F19DE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9DCC69E-1281-4034-A5D2-4BCD6D0AA6D6}"/>
              </a:ext>
            </a:extLst>
          </p:cNvPr>
          <p:cNvSpPr>
            <a:spLocks noGrp="1"/>
          </p:cNvSpPr>
          <p:nvPr>
            <p:ph type="title" idx="20"/>
          </p:nvPr>
        </p:nvSpPr>
        <p:spPr>
          <a:xfrm>
            <a:off x="4604966" y="4040200"/>
            <a:ext cx="1823046" cy="23721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ctr">
              <a:defRPr lang="en-US" sz="12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itle 14">
            <a:extLst>
              <a:ext uri="{CEBBCCAA-9EFC-429E-B9BC-8618F9FC63A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85EF921-FAC4-4476-BE06-DF16782F1E26}"/>
              </a:ext>
            </a:extLst>
          </p:cNvPr>
          <p:cNvSpPr>
            <a:spLocks noGrp="1"/>
          </p:cNvSpPr>
          <p:nvPr>
            <p:ph type="title" idx="21"/>
          </p:nvPr>
        </p:nvSpPr>
        <p:spPr>
          <a:xfrm>
            <a:off x="2634072" y="4040200"/>
            <a:ext cx="1839334" cy="24713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ctr">
              <a:defRPr lang="en-US" sz="12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box 15">
            <a:extLst>
              <a:ext uri="{D49BF248-FCA2-45F6-BAA0-42F4A83EED4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9A8F356-9654-444C-A17C-4A4A3AA50270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61975" y="4219575"/>
            <a:ext cx="2037788" cy="280873"/>
          </a:xfrm>
          <a:prstGeom prst="rect">
            <a:avLst/>
          </a:prstGeom>
        </p:spPr>
        <p:txBody>
          <a:bodyPr lIns="95250" tIns="47625" rIns="95250" bIns="47625" rtlCol="0">
            <a:noAutofit/>
          </a:bodyPr>
          <a:lstStyle>
            <a:lvl1pPr marL="0" lvl="0" indent="0" algn="ctr">
              <a:buNone/>
              <a:defRPr lang="en-US" sz="1000" dirty="0">
                <a:latin typeface="Quicksand-light"/>
              </a:defRPr>
            </a:lvl1pPr>
            <a:lvl2pPr marL="457200" lvl="1" indent="0">
              <a:buNone/>
              <a:defRPr lang="en-US" sz="1000" dirty="0">
                <a:latin typeface="Quicksand-light"/>
              </a:defRPr>
            </a:lvl2pPr>
            <a:lvl3pPr marL="914400" lvl="2" indent="0">
              <a:buNone/>
              <a:defRPr lang="en-US" sz="1000" dirty="0">
                <a:latin typeface="Quicksand-light"/>
              </a:defRPr>
            </a:lvl3pPr>
            <a:lvl4pPr marL="1371600" lvl="3" indent="0">
              <a:buNone/>
              <a:defRPr lang="en-US" sz="1000" dirty="0">
                <a:latin typeface="Quicksand-light"/>
              </a:defRPr>
            </a:lvl4pPr>
            <a:lvl5pPr marL="1828800" lvl="4" indent="0">
              <a:buNone/>
              <a:defRPr lang="en-US" sz="10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box 16">
            <a:extLst>
              <a:ext uri="{05CBC82A-0BAA-481B-A1A0-ECA97BDCA6C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CAC5CE9-D201-483D-917E-6E47ACAC0828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6602854" y="4219575"/>
            <a:ext cx="1832600" cy="280873"/>
          </a:xfrm>
          <a:prstGeom prst="rect">
            <a:avLst/>
          </a:prstGeom>
        </p:spPr>
        <p:txBody>
          <a:bodyPr lIns="95250" tIns="47625" rIns="95250" bIns="47625" rtlCol="0">
            <a:noAutofit/>
          </a:bodyPr>
          <a:lstStyle>
            <a:lvl1pPr marL="0" lvl="0" indent="0" algn="ctr">
              <a:buNone/>
              <a:defRPr lang="en-US" sz="1000" dirty="0">
                <a:latin typeface="Quicksand-light"/>
              </a:defRPr>
            </a:lvl1pPr>
            <a:lvl2pPr marL="457200" lvl="1" indent="0">
              <a:buNone/>
              <a:defRPr lang="en-US" sz="1000" dirty="0">
                <a:latin typeface="Quicksand-light"/>
              </a:defRPr>
            </a:lvl2pPr>
            <a:lvl3pPr marL="914400" lvl="2" indent="0">
              <a:buNone/>
              <a:defRPr lang="en-US" sz="1000" dirty="0">
                <a:latin typeface="Quicksand-light"/>
              </a:defRPr>
            </a:lvl3pPr>
            <a:lvl4pPr marL="1371600" lvl="3" indent="0">
              <a:buNone/>
              <a:defRPr lang="en-US" sz="1000" dirty="0">
                <a:latin typeface="Quicksand-light"/>
              </a:defRPr>
            </a:lvl4pPr>
            <a:lvl5pPr marL="1828800" lvl="4" indent="0">
              <a:buNone/>
              <a:defRPr lang="en-US" sz="10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box 17">
            <a:extLst>
              <a:ext uri="{067C96C8-DE76-419C-8CFD-307D74DC905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BAB91F-90ED-4146-82DA-96C78C762B38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598622" y="4219575"/>
            <a:ext cx="1832600" cy="280873"/>
          </a:xfrm>
          <a:prstGeom prst="rect">
            <a:avLst/>
          </a:prstGeom>
        </p:spPr>
        <p:txBody>
          <a:bodyPr lIns="95250" tIns="47625" rIns="95250" bIns="47625" rtlCol="0">
            <a:noAutofit/>
          </a:bodyPr>
          <a:lstStyle>
            <a:lvl1pPr marL="0" lvl="0" indent="0" algn="ctr">
              <a:buNone/>
              <a:defRPr lang="en-US" sz="1000" dirty="0">
                <a:latin typeface="Quicksand-light"/>
              </a:defRPr>
            </a:lvl1pPr>
            <a:lvl2pPr marL="457200" lvl="1" indent="0">
              <a:buNone/>
              <a:defRPr lang="en-US" sz="1000" dirty="0">
                <a:latin typeface="Quicksand-light"/>
              </a:defRPr>
            </a:lvl2pPr>
            <a:lvl3pPr marL="914400" lvl="2" indent="0">
              <a:buNone/>
              <a:defRPr lang="en-US" sz="1000" dirty="0">
                <a:latin typeface="Quicksand-light"/>
              </a:defRPr>
            </a:lvl3pPr>
            <a:lvl4pPr marL="1371600" lvl="3" indent="0">
              <a:buNone/>
              <a:defRPr lang="en-US" sz="1000" dirty="0">
                <a:latin typeface="Quicksand-light"/>
              </a:defRPr>
            </a:lvl4pPr>
            <a:lvl5pPr marL="1828800" lvl="4" indent="0">
              <a:buNone/>
              <a:defRPr lang="en-US" sz="10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box 18">
            <a:extLst>
              <a:ext uri="{F99B9593-A04D-4348-8D07-4EBB4F37BAB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1CA20B9-6E6F-4EE6-84E4-59089CFD5D1E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2634072" y="4219575"/>
            <a:ext cx="1832600" cy="280873"/>
          </a:xfrm>
          <a:prstGeom prst="rect">
            <a:avLst/>
          </a:prstGeom>
        </p:spPr>
        <p:txBody>
          <a:bodyPr lIns="95250" tIns="47625" rIns="95250" bIns="47625" rtlCol="0">
            <a:noAutofit/>
          </a:bodyPr>
          <a:lstStyle>
            <a:lvl1pPr marL="0" lvl="0" indent="0" algn="ctr">
              <a:buNone/>
              <a:defRPr lang="en-US" sz="1000" dirty="0">
                <a:latin typeface="Quicksand-light"/>
              </a:defRPr>
            </a:lvl1pPr>
            <a:lvl2pPr marL="457200" lvl="1" indent="0">
              <a:buNone/>
              <a:defRPr lang="en-US" sz="1000" dirty="0">
                <a:latin typeface="Quicksand-light"/>
              </a:defRPr>
            </a:lvl2pPr>
            <a:lvl3pPr marL="914400" lvl="2" indent="0">
              <a:buNone/>
              <a:defRPr lang="en-US" sz="1000" dirty="0">
                <a:latin typeface="Quicksand-light"/>
              </a:defRPr>
            </a:lvl3pPr>
            <a:lvl4pPr marL="1371600" lvl="3" indent="0">
              <a:buNone/>
              <a:defRPr lang="en-US" sz="1000" dirty="0">
                <a:latin typeface="Quicksand-light"/>
              </a:defRPr>
            </a:lvl4pPr>
            <a:lvl5pPr marL="1828800" lvl="4" indent="0">
              <a:buNone/>
              <a:defRPr lang="en-US" sz="10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893E7A3A-DA4B-4C98-9E44-B8BE777CD0B3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ture 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2">
            <a:extLst>
              <a:ext uri="{7D7CF2CF-3B4E-478A-9A8C-A3C4BF5B4F4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A688699-EDB1-49DD-9D14-867FD3DD990C}"/>
              </a:ext>
            </a:extLst>
          </p:cNvPr>
          <p:cNvCxnSpPr/>
          <p:nvPr/>
        </p:nvCxnSpPr>
        <p:spPr>
          <a:xfrm>
            <a:off x="4866306" y="1923173"/>
            <a:ext cx="2340394" cy="1981"/>
          </a:xfrm>
          <a:prstGeom prst="line">
            <a:avLst/>
          </a:prstGeom>
          <a:ln w="19050" cap="flat">
            <a:solidFill>
              <a:schemeClr val="bg1">
                <a:alpha val="39999"/>
                <a:lumMod val="50000"/>
                <a:lumOff val="5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3" name="Connector 21">
            <a:extLst>
              <a:ext uri="{3815C321-7961-46A8-B0D5-F9B59C2CADB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A5FB0CE-8E64-4EC8-93B0-28905570958D}"/>
              </a:ext>
            </a:extLst>
          </p:cNvPr>
          <p:cNvCxnSpPr/>
          <p:nvPr/>
        </p:nvCxnSpPr>
        <p:spPr>
          <a:xfrm rot="10800000" flipH="1">
            <a:off x="2108006" y="1923173"/>
            <a:ext cx="2360685" cy="0"/>
          </a:xfrm>
          <a:prstGeom prst="line">
            <a:avLst/>
          </a:prstGeom>
          <a:ln w="19050" cap="flat">
            <a:solidFill>
              <a:schemeClr val="bg1">
                <a:alpha val="39999"/>
                <a:lumMod val="50000"/>
                <a:lumOff val="5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sp>
        <p:nvSpPr>
          <p:cNvPr id="4" name="Oval 18">
            <a:extLst>
              <a:ext uri="{08B385A1-30CF-4FD4-AB7E-105D656924D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0CDE9DD-2797-487B-9BDD-3F88EF382DBF}"/>
              </a:ext>
            </a:extLst>
          </p:cNvPr>
          <p:cNvSpPr/>
          <p:nvPr userDrawn="1"/>
        </p:nvSpPr>
        <p:spPr>
          <a:xfrm>
            <a:off x="1714500" y="1704975"/>
            <a:ext cx="436540" cy="436540"/>
          </a:xfrm>
          <a:prstGeom prst="ellipse">
            <a:avLst/>
          </a:prstGeom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Oval 19">
            <a:extLst>
              <a:ext uri="{DEB99109-7B12-46CA-BF06-CA05B54C17B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D9B9CAA-FE6D-44C5-8C92-39644DD788D6}"/>
              </a:ext>
            </a:extLst>
          </p:cNvPr>
          <p:cNvSpPr/>
          <p:nvPr userDrawn="1"/>
        </p:nvSpPr>
        <p:spPr>
          <a:xfrm>
            <a:off x="4467225" y="1704975"/>
            <a:ext cx="436540" cy="436540"/>
          </a:xfrm>
          <a:prstGeom prst="ellipse">
            <a:avLst/>
          </a:prstGeom>
          <a:solidFill>
            <a:schemeClr val="accent2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Oval 20">
            <a:extLst>
              <a:ext uri="{60709708-0B75-428B-8132-D3A3303D616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1D4A3E6-4417-4BC2-8B36-951289494512}"/>
              </a:ext>
            </a:extLst>
          </p:cNvPr>
          <p:cNvSpPr/>
          <p:nvPr userDrawn="1"/>
        </p:nvSpPr>
        <p:spPr>
          <a:xfrm>
            <a:off x="7210425" y="1704975"/>
            <a:ext cx="436540" cy="436540"/>
          </a:xfrm>
          <a:prstGeom prst="ellipse">
            <a:avLst/>
          </a:prstGeom>
          <a:solidFill>
            <a:schemeClr val="accent6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35E79961-F0D6-4AF0-9C4B-5A61B6DB79C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78C988-06F7-4438-A6E9-FFD82DE3EB89}"/>
              </a:ext>
            </a:extLst>
          </p:cNvPr>
          <p:cNvCxnSpPr/>
          <p:nvPr/>
        </p:nvCxnSpPr>
        <p:spPr>
          <a:xfrm rot="10800000">
            <a:off x="7429500" y="2745562"/>
            <a:ext cx="0" cy="326545"/>
          </a:xfrm>
          <a:prstGeom prst="line">
            <a:avLst/>
          </a:prstGeom>
          <a:ln w="19050" cap="flat">
            <a:solidFill>
              <a:schemeClr val="bg1">
                <a:alpha val="39999"/>
                <a:lumMod val="50000"/>
                <a:lumOff val="5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8" name="Straight Connector 7">
            <a:extLst>
              <a:ext uri="{2668B86C-B7E9-43BA-AD89-A866427D25F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D34448A-C1A1-4E9C-96CF-395058567007}"/>
              </a:ext>
            </a:extLst>
          </p:cNvPr>
          <p:cNvCxnSpPr/>
          <p:nvPr/>
        </p:nvCxnSpPr>
        <p:spPr>
          <a:xfrm rot="10800000" flipV="1">
            <a:off x="7429500" y="2129952"/>
            <a:ext cx="0" cy="200025"/>
          </a:xfrm>
          <a:prstGeom prst="line">
            <a:avLst/>
          </a:prstGeom>
          <a:ln w="19050" cap="flat">
            <a:solidFill>
              <a:schemeClr val="bg1">
                <a:alpha val="39999"/>
                <a:lumMod val="50000"/>
                <a:lumOff val="5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9" name="Straight Connector 8">
            <a:extLst>
              <a:ext uri="{7C0D2912-9F1F-4AA3-BE85-203845020F6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0DCFD0-F5D4-4095-973C-D609CAC4938B}"/>
              </a:ext>
            </a:extLst>
          </p:cNvPr>
          <p:cNvCxnSpPr/>
          <p:nvPr/>
        </p:nvCxnSpPr>
        <p:spPr>
          <a:xfrm rot="10800000" flipH="1" flipV="1">
            <a:off x="4686300" y="2125846"/>
            <a:ext cx="0" cy="200025"/>
          </a:xfrm>
          <a:prstGeom prst="line">
            <a:avLst/>
          </a:prstGeom>
          <a:ln w="19050" cap="flat">
            <a:solidFill>
              <a:schemeClr val="bg1">
                <a:alpha val="39999"/>
                <a:lumMod val="50000"/>
                <a:lumOff val="5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10" name="Connector 24">
            <a:extLst>
              <a:ext uri="{EB904F85-4BDA-4D5B-91EF-3474B21BE1D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5A1D56B-7A66-4D74-86C2-E7D72F37A3BD}"/>
              </a:ext>
            </a:extLst>
          </p:cNvPr>
          <p:cNvCxnSpPr/>
          <p:nvPr/>
        </p:nvCxnSpPr>
        <p:spPr>
          <a:xfrm rot="10800000" flipV="1">
            <a:off x="1933575" y="2129952"/>
            <a:ext cx="0" cy="200025"/>
          </a:xfrm>
          <a:prstGeom prst="line">
            <a:avLst/>
          </a:prstGeom>
          <a:ln w="19050" cap="flat">
            <a:solidFill>
              <a:schemeClr val="bg1">
                <a:alpha val="39999"/>
                <a:lumMod val="50000"/>
                <a:lumOff val="5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sp>
        <p:nvSpPr>
          <p:cNvPr id="11" name="Rectangle: Rounded Corners 10">
            <a:extLst>
              <a:ext uri="{90388E9F-E57D-4AD7-8769-ACDDB5EFA28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70EC677-8762-481C-8FB1-88EF0D10A7D1}"/>
              </a:ext>
            </a:extLst>
          </p:cNvPr>
          <p:cNvSpPr/>
          <p:nvPr userDrawn="1"/>
        </p:nvSpPr>
        <p:spPr>
          <a:xfrm>
            <a:off x="6353174" y="2333625"/>
            <a:ext cx="2088603" cy="401916"/>
          </a:xfrm>
          <a:prstGeom prst="roundRect">
            <a:avLst/>
          </a:prstGeom>
          <a:solidFill>
            <a:schemeClr val="bg1">
              <a:lumMod val="90000"/>
              <a:lumOff val="10000"/>
            </a:schemeClr>
          </a:solidFill>
          <a:ln w="9525" cap="flat">
            <a:solidFill>
              <a:schemeClr val="accent6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Rectangle 17">
            <a:extLst>
              <a:ext uri="{097700BC-9C8B-438C-9821-5A91D748C77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5A8AC72-47BA-473C-BC39-6BE0269CF4C9}"/>
              </a:ext>
            </a:extLst>
          </p:cNvPr>
          <p:cNvSpPr/>
          <p:nvPr userDrawn="1"/>
        </p:nvSpPr>
        <p:spPr>
          <a:xfrm>
            <a:off x="3629025" y="2333625"/>
            <a:ext cx="2088603" cy="401916"/>
          </a:xfrm>
          <a:prstGeom prst="roundRect">
            <a:avLst/>
          </a:prstGeom>
          <a:solidFill>
            <a:schemeClr val="bg1">
              <a:lumMod val="90000"/>
              <a:lumOff val="10000"/>
            </a:schemeClr>
          </a:solidFill>
          <a:ln w="9525" cap="flat">
            <a:solidFill>
              <a:schemeClr val="accent2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3DFE28E6-29C8-41ED-B434-DAB73DEF117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4A76BDC-A164-4005-8E15-5B0F333F1B69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1847850" y="455999"/>
            <a:ext cx="5446147" cy="507501"/>
          </a:xfrm>
        </p:spPr>
        <p:txBody>
          <a:bodyPr rtlCol="0" anchor="t"/>
          <a:lstStyle>
            <a:lvl1pPr lvl="0" algn="ctr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3">
            <a:extLst>
              <a:ext uri="{EE6BEFDA-3E82-4E65-B383-B011850C764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15F51F8-8137-4361-958C-D938A1639E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15" name="Footer Placeholder 2">
            <a:extLst>
              <a:ext uri="{17C6A34D-6FE8-4E5B-9F51-A93FF0566E1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7908FA6-F1E5-4E67-912A-B7B34180B2A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16" name="Date Placeholder 1">
            <a:extLst>
              <a:ext uri="{E2CA5D3D-0361-4DEE-9058-349E040906E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658FBE6-89CC-449E-B612-B5F09EE28F6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17" name="Rectangle 15">
            <a:extLst>
              <a:ext uri="{495FDE89-41A3-4FBA-B418-5A3656B2220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E964613-DB2D-45B4-ADD9-4ADA22A35263}"/>
              </a:ext>
            </a:extLst>
          </p:cNvPr>
          <p:cNvSpPr/>
          <p:nvPr userDrawn="1"/>
        </p:nvSpPr>
        <p:spPr>
          <a:xfrm>
            <a:off x="885825" y="2333625"/>
            <a:ext cx="2088603" cy="401916"/>
          </a:xfrm>
          <a:prstGeom prst="roundRect">
            <a:avLst/>
          </a:prstGeom>
          <a:solidFill>
            <a:schemeClr val="bg1">
              <a:lumMod val="90000"/>
              <a:lumOff val="10000"/>
            </a:schemeClr>
          </a:solidFill>
          <a:ln w="9525" cap="flat">
            <a:solidFill>
              <a:schemeClr val="accent1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Title 7">
            <a:extLst>
              <a:ext uri="{5E9979F9-C90C-40BF-9E68-D674A5DF185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C290C9C-F2A3-4663-AB09-5D7BB1B2D1D0}"/>
              </a:ext>
            </a:extLst>
          </p:cNvPr>
          <p:cNvSpPr>
            <a:spLocks noGrp="1"/>
          </p:cNvSpPr>
          <p:nvPr>
            <p:ph type="title" idx="14"/>
          </p:nvPr>
        </p:nvSpPr>
        <p:spPr>
          <a:xfrm>
            <a:off x="971550" y="2333625"/>
            <a:ext cx="1894112" cy="402726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12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itle 8">
            <a:extLst>
              <a:ext uri="{72694765-6C39-4F3E-AB80-148815FCA61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CCF8D70-10E7-4DF7-B736-69FE93CE94D2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2039540" y="1104900"/>
            <a:ext cx="614191" cy="19648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lvl="0" algn="l">
              <a:defRPr lang="en-US" sz="1200" dirty="0">
                <a:latin typeface="Montserrat-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itle 9">
            <a:extLst>
              <a:ext uri="{8E34A79D-696C-41D7-8E3B-6B98D9FF00E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847381D-0B5B-4B34-8B3C-F06B4D3CD616}"/>
              </a:ext>
            </a:extLst>
          </p:cNvPr>
          <p:cNvSpPr>
            <a:spLocks noGrp="1"/>
          </p:cNvSpPr>
          <p:nvPr>
            <p:ph type="title" idx="16"/>
          </p:nvPr>
        </p:nvSpPr>
        <p:spPr>
          <a:xfrm>
            <a:off x="6438900" y="2333625"/>
            <a:ext cx="1894112" cy="402726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12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itle 10">
            <a:extLst>
              <a:ext uri="{1059D37F-8CC5-4B4F-9EF1-AD41553C0F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53FDBDE-811B-4A2E-B68F-77BA3D4A4056}"/>
              </a:ext>
            </a:extLst>
          </p:cNvPr>
          <p:cNvSpPr>
            <a:spLocks noGrp="1"/>
          </p:cNvSpPr>
          <p:nvPr>
            <p:ph type="title" idx="17"/>
          </p:nvPr>
        </p:nvSpPr>
        <p:spPr>
          <a:xfrm>
            <a:off x="3724275" y="2333625"/>
            <a:ext cx="1894112" cy="402726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12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box 11">
            <a:extLst>
              <a:ext uri="{EBEC8DEA-418F-40FE-B33A-879547C5DC3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150E763-1C21-4E30-9D41-2685B3DB8B9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2333625" y="1104900"/>
            <a:ext cx="5157663" cy="197472"/>
          </a:xfrm>
          <a:prstGeom prst="rect">
            <a:avLst/>
          </a:prstGeom>
        </p:spPr>
        <p:txBody>
          <a:bodyPr lIns="0" tIns="0" rIns="0" bIns="0" rtlCol="0">
            <a:spAutoFit/>
          </a:bodyPr>
          <a:lstStyle>
            <a:lvl1pPr marL="0" lvl="0" indent="0" algn="ctr">
              <a:buNone/>
              <a:defRPr lang="en-US" sz="1200" dirty="0">
                <a:latin typeface="Quicksand-light"/>
              </a:defRPr>
            </a:lvl1pPr>
            <a:lvl2pPr marL="457200" lvl="1" indent="0" algn="ctr">
              <a:buNone/>
              <a:defRPr lang="en-US" sz="1200" dirty="0">
                <a:latin typeface="Quicksand-light"/>
              </a:defRPr>
            </a:lvl2pPr>
            <a:lvl3pPr marL="914400" lvl="2" indent="0" algn="ctr">
              <a:buNone/>
              <a:defRPr lang="en-US" sz="1200" dirty="0">
                <a:latin typeface="Quicksand-light"/>
              </a:defRPr>
            </a:lvl3pPr>
            <a:lvl4pPr marL="1371600" lvl="3" indent="0" algn="ctr">
              <a:buNone/>
              <a:defRPr lang="en-US" sz="1200" dirty="0">
                <a:latin typeface="Quicksand-light"/>
              </a:defRPr>
            </a:lvl4pPr>
            <a:lvl5pPr marL="1828800" lvl="4" indent="0" algn="ctr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Rectangle 12">
            <a:extLst>
              <a:ext uri="{0AB8C34E-CC4F-43E7-BA40-155EF384E74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F2B97E3-FFDA-4CDB-98AE-C84369FC78E0}"/>
              </a:ext>
            </a:extLst>
          </p:cNvPr>
          <p:cNvSpPr/>
          <p:nvPr userDrawn="1"/>
        </p:nvSpPr>
        <p:spPr>
          <a:xfrm>
            <a:off x="885825" y="3067050"/>
            <a:ext cx="2088603" cy="1263586"/>
          </a:xfrm>
          <a:prstGeom prst="roundRect">
            <a:avLst>
              <a:gd name="adj" fmla="val 11431"/>
            </a:avLst>
          </a:prstGeom>
          <a:solidFill>
            <a:schemeClr val="bg1">
              <a:lumMod val="90000"/>
              <a:lumOff val="10000"/>
            </a:schemeClr>
          </a:solidFill>
          <a:ln w="9525" cap="flat">
            <a:solidFill>
              <a:schemeClr val="accent1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Rectangle 13">
            <a:extLst>
              <a:ext uri="{0978CF18-B11E-4692-8AC7-F935C5B88FF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F333EB-4A92-4DC7-A1B4-B54995AE95C8}"/>
              </a:ext>
            </a:extLst>
          </p:cNvPr>
          <p:cNvSpPr/>
          <p:nvPr userDrawn="1"/>
        </p:nvSpPr>
        <p:spPr>
          <a:xfrm>
            <a:off x="3638550" y="3067050"/>
            <a:ext cx="2088603" cy="1263586"/>
          </a:xfrm>
          <a:prstGeom prst="roundRect">
            <a:avLst>
              <a:gd name="adj" fmla="val 11431"/>
            </a:avLst>
          </a:prstGeom>
          <a:solidFill>
            <a:schemeClr val="bg1">
              <a:lumMod val="90000"/>
              <a:lumOff val="10000"/>
            </a:schemeClr>
          </a:solidFill>
          <a:ln w="9525" cap="flat">
            <a:solidFill>
              <a:schemeClr val="accent2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Rectangle 14">
            <a:extLst>
              <a:ext uri="{AC252899-D34C-4CA8-848A-9E3C4934691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0EF6672-6807-4A8F-8AAD-6CE8EDA2B3B5}"/>
              </a:ext>
            </a:extLst>
          </p:cNvPr>
          <p:cNvSpPr/>
          <p:nvPr userDrawn="1"/>
        </p:nvSpPr>
        <p:spPr>
          <a:xfrm>
            <a:off x="6353174" y="3067050"/>
            <a:ext cx="2088603" cy="1263586"/>
          </a:xfrm>
          <a:prstGeom prst="roundRect">
            <a:avLst>
              <a:gd name="adj" fmla="val 11431"/>
            </a:avLst>
          </a:prstGeom>
          <a:solidFill>
            <a:schemeClr val="bg1">
              <a:lumMod val="90000"/>
              <a:lumOff val="10000"/>
            </a:schemeClr>
          </a:solidFill>
          <a:ln w="9525" cap="flat">
            <a:solidFill>
              <a:schemeClr val="accent6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6" name="Connector 23">
            <a:extLst>
              <a:ext uri="{2FB8B552-F2DF-4C88-85C1-7AC78BA06C0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BC02040-4B51-4D7C-BA94-A2F895A359E1}"/>
              </a:ext>
            </a:extLst>
          </p:cNvPr>
          <p:cNvCxnSpPr/>
          <p:nvPr/>
        </p:nvCxnSpPr>
        <p:spPr>
          <a:xfrm rot="5400000" flipV="1">
            <a:off x="1888931" y="2218448"/>
            <a:ext cx="0" cy="0"/>
          </a:xfrm>
          <a:prstGeom prst="line">
            <a:avLst/>
          </a:prstGeom>
          <a:ln w="19050" cap="flat">
            <a:solidFill>
              <a:schemeClr val="accent1">
                <a:lumMod val="7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27" name="Straight Connector 26">
            <a:extLst>
              <a:ext uri="{C60A8477-D898-4B50-B9CF-FFC90E955E5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2177811-829D-4896-B4C8-57B39D86F9A8}"/>
              </a:ext>
            </a:extLst>
          </p:cNvPr>
          <p:cNvCxnSpPr/>
          <p:nvPr/>
        </p:nvCxnSpPr>
        <p:spPr>
          <a:xfrm rot="10800000">
            <a:off x="1933575" y="2745562"/>
            <a:ext cx="0" cy="326545"/>
          </a:xfrm>
          <a:prstGeom prst="line">
            <a:avLst/>
          </a:prstGeom>
          <a:ln w="19050" cap="flat">
            <a:solidFill>
              <a:schemeClr val="bg1">
                <a:alpha val="39999"/>
                <a:lumMod val="50000"/>
                <a:lumOff val="5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28" name="Straight Connector 27">
            <a:extLst>
              <a:ext uri="{5708CBA0-48F3-44A8-9C91-4827D7F6122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01C571C-FEBC-46CE-9A69-DD7F705F1359}"/>
              </a:ext>
            </a:extLst>
          </p:cNvPr>
          <p:cNvCxnSpPr/>
          <p:nvPr/>
        </p:nvCxnSpPr>
        <p:spPr>
          <a:xfrm rot="10800000">
            <a:off x="4686300" y="2745562"/>
            <a:ext cx="0" cy="335908"/>
          </a:xfrm>
          <a:prstGeom prst="line">
            <a:avLst/>
          </a:prstGeom>
          <a:ln w="19050" cap="flat">
            <a:solidFill>
              <a:schemeClr val="bg1">
                <a:alpha val="39999"/>
                <a:lumMod val="50000"/>
                <a:lumOff val="5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sp>
        <p:nvSpPr>
          <p:cNvPr id="29" name="Textbox 30">
            <a:extLst>
              <a:ext uri="{12FEA1BF-6D3D-4335-A452-86EA3F9C8D1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0497256-2C71-45A0-BE2E-A39AD02B935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81075" y="3267075"/>
            <a:ext cx="1905000" cy="85861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box 31">
            <a:extLst>
              <a:ext uri="{6E2B4737-0E9B-47E6-B71A-2A244C8E055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D31B735-BF4E-4833-B71F-A0FD7584AD9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448425" y="3267075"/>
            <a:ext cx="1905000" cy="85861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box 32">
            <a:extLst>
              <a:ext uri="{33CD22CF-6021-4A2A-BE84-D8B976DDD9D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A1D8C3B-6BA0-46F0-9E64-A24E7A3D1B7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724275" y="3267075"/>
            <a:ext cx="1905000" cy="85861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 algn="ctr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itle 33">
            <a:extLst>
              <a:ext uri="{B44510BD-7AE1-474C-A605-FCEEC01DB22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A368BDE-486D-4F23-B186-EDBAF9CBA474}"/>
              </a:ext>
            </a:extLst>
          </p:cNvPr>
          <p:cNvSpPr>
            <a:spLocks noGrp="1" noChangeAspect="1"/>
          </p:cNvSpPr>
          <p:nvPr>
            <p:ph type="title" idx="22"/>
          </p:nvPr>
        </p:nvSpPr>
        <p:spPr>
          <a:xfrm>
            <a:off x="1714500" y="1704975"/>
            <a:ext cx="438150" cy="43815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3" name="Title 34">
            <a:extLst>
              <a:ext uri="{A94C7695-1D9F-48ED-9021-BA0C6304633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78E12CD-C9AC-4C3B-89DF-A5B82F711015}"/>
              </a:ext>
            </a:extLst>
          </p:cNvPr>
          <p:cNvSpPr>
            <a:spLocks noGrp="1"/>
          </p:cNvSpPr>
          <p:nvPr>
            <p:ph type="title" idx="23"/>
          </p:nvPr>
        </p:nvSpPr>
        <p:spPr>
          <a:xfrm>
            <a:off x="7210425" y="1704975"/>
            <a:ext cx="438150" cy="43815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4" name="Title 35">
            <a:extLst>
              <a:ext uri="{5A2B0833-DB50-4AAD-AAB7-3ECD96ED2E1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B525566-BA38-4411-863D-86E71CD689D1}"/>
              </a:ext>
            </a:extLst>
          </p:cNvPr>
          <p:cNvSpPr>
            <a:spLocks noGrp="1" noChangeAspect="1"/>
          </p:cNvSpPr>
          <p:nvPr>
            <p:ph type="title" idx="24"/>
          </p:nvPr>
        </p:nvSpPr>
        <p:spPr>
          <a:xfrm>
            <a:off x="4463757" y="1704975"/>
            <a:ext cx="438150" cy="43815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lvl="0" algn="ctr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7FAA3D1B-0152-4F10-BD4D-38B770247293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r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E66E068A-3AEB-494C-8851-1B374A526D4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30D53B0-B93E-41BF-9546-A99930255CAA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08056" y="511359"/>
            <a:ext cx="3270342" cy="497538"/>
          </a:xfrm>
        </p:spPr>
        <p:txBody>
          <a:bodyPr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3">
            <a:extLst>
              <a:ext uri="{C3A8BF1C-4411-440A-9FF3-058DAD5719F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D19A006-45CE-4414-8233-B1422A26B4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4" name="Footer Placeholder 2">
            <a:extLst>
              <a:ext uri="{22DFF6AC-9E3F-49AF-9285-816A43374E2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F250AC3-114E-494E-9C39-948180C4F5D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5" name="Date Placeholder 1">
            <a:extLst>
              <a:ext uri="{71EA190D-9E49-4B5F-9977-0028CE308F1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5D774C8-DF3B-4AC5-8B3E-1EA49684D79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6" name="Image 7">
            <a:extLst>
              <a:ext uri="{6218B319-C1FE-4E7C-AED1-B6980AF6323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F68B5B-3954-40B6-96BA-448FF614E61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28625" y="1700263"/>
            <a:ext cx="1879923" cy="1414154"/>
          </a:xfrm>
          <a:custGeom>
            <a:avLst/>
            <a:gdLst/>
            <a:ahLst/>
            <a:cxnLst/>
            <a:rect l="0" t="0" r="r" b="b"/>
            <a:pathLst>
              <a:path w="1879923" h="1414155">
                <a:moveTo>
                  <a:pt x="226069" y="1226"/>
                </a:moveTo>
                <a:cubicBezTo>
                  <a:pt x="1935152" y="-5333"/>
                  <a:pt x="1865039" y="16564"/>
                  <a:pt x="1875987" y="16564"/>
                </a:cubicBezTo>
                <a:cubicBezTo>
                  <a:pt x="1886935" y="16564"/>
                  <a:pt x="1871239" y="973837"/>
                  <a:pt x="1874339" y="1414155"/>
                </a:cubicBezTo>
                <a:lnTo>
                  <a:pt x="0" y="1414155"/>
                </a:lnTo>
                <a:lnTo>
                  <a:pt x="0" y="227295"/>
                </a:lnTo>
                <a:cubicBezTo>
                  <a:pt x="0" y="102440"/>
                  <a:pt x="101214" y="1226"/>
                  <a:pt x="226069" y="1226"/>
                </a:cubicBezTo>
                <a:close/>
              </a:path>
            </a:pathLst>
          </a:cu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Image 8">
            <a:extLst>
              <a:ext uri="{C88FCC54-5386-4F28-AC6B-C69EAE4E9C2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3746AF5-C16A-4280-A5EE-05E054F038C5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2494387" y="1706432"/>
            <a:ext cx="1988134" cy="1419625"/>
          </a:xfrm>
          <a:prstGeom prst="rect">
            <a:avLst/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Image 9">
            <a:extLst>
              <a:ext uri="{A9E937C0-2CDA-4F25-A2E0-C9C42DA0989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1D4E637-96C3-47BC-B616-5F941BDF16DD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 flipH="1">
            <a:off x="428625" y="3315274"/>
            <a:ext cx="4065642" cy="1412327"/>
          </a:xfrm>
          <a:custGeom>
            <a:avLst/>
            <a:gdLst/>
            <a:ahLst/>
            <a:cxnLst/>
            <a:rect l="0" t="0" r="r" b="b"/>
            <a:pathLst>
              <a:path w="4065642" h="1412328">
                <a:moveTo>
                  <a:pt x="4050862" y="0"/>
                </a:moveTo>
                <a:lnTo>
                  <a:pt x="4065642" y="1178621"/>
                </a:lnTo>
                <a:cubicBezTo>
                  <a:pt x="4065642" y="1303679"/>
                  <a:pt x="3964263" y="1405058"/>
                  <a:pt x="3839205" y="1405058"/>
                </a:cubicBezTo>
                <a:lnTo>
                  <a:pt x="0" y="1412328"/>
                </a:lnTo>
                <a:lnTo>
                  <a:pt x="0" y="0"/>
                </a:lnTo>
                <a:close/>
              </a:path>
            </a:pathLst>
          </a:cu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Image 10">
            <a:extLst>
              <a:ext uri="{78BB082C-571A-4FA9-871E-FDAF8206A0A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E734702-256B-4293-822E-2646AEB49635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4675613" y="690324"/>
            <a:ext cx="1986412" cy="2412930"/>
          </a:xfrm>
          <a:custGeom>
            <a:avLst/>
            <a:gdLst/>
            <a:ahLst/>
            <a:cxnLst/>
            <a:rect l="0" t="0" r="r" b="b"/>
            <a:pathLst>
              <a:path w="1986413" h="2412930">
                <a:moveTo>
                  <a:pt x="317301" y="0"/>
                </a:moveTo>
                <a:lnTo>
                  <a:pt x="1986413" y="8312"/>
                </a:lnTo>
                <a:lnTo>
                  <a:pt x="1983134" y="2412930"/>
                </a:lnTo>
                <a:lnTo>
                  <a:pt x="0" y="2412930"/>
                </a:lnTo>
                <a:lnTo>
                  <a:pt x="0" y="317301"/>
                </a:lnTo>
                <a:cubicBezTo>
                  <a:pt x="0" y="142061"/>
                  <a:pt x="142061" y="0"/>
                  <a:pt x="317301" y="0"/>
                </a:cubicBezTo>
                <a:close/>
              </a:path>
            </a:pathLst>
          </a:cu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Image 11">
            <a:extLst>
              <a:ext uri="{6275C3A2-F637-4688-9DA2-02F9F6664B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5513E64-88E1-4CEB-BE36-DB1D49A13E87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4658010" y="3298117"/>
            <a:ext cx="2000735" cy="1402118"/>
          </a:xfrm>
          <a:prstGeom prst="rect">
            <a:avLst/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Image 12">
            <a:extLst>
              <a:ext uri="{CCBE8D61-BC57-4D30-9110-20B822E2DD6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392C3F3-E08F-445C-8FF4-5CCFBF5B5D33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6836054" y="687075"/>
            <a:ext cx="1886940" cy="4031525"/>
          </a:xfrm>
          <a:custGeom>
            <a:avLst/>
            <a:gdLst/>
            <a:ahLst/>
            <a:cxnLst/>
            <a:rect l="0" t="0" r="r" b="b"/>
            <a:pathLst>
              <a:path w="1886940" h="4031525">
                <a:moveTo>
                  <a:pt x="1675780" y="5811"/>
                </a:moveTo>
                <a:cubicBezTo>
                  <a:pt x="1792401" y="5811"/>
                  <a:pt x="1886941" y="100351"/>
                  <a:pt x="1886941" y="216972"/>
                </a:cubicBezTo>
                <a:lnTo>
                  <a:pt x="1886941" y="3835099"/>
                </a:lnTo>
                <a:cubicBezTo>
                  <a:pt x="1886941" y="3951720"/>
                  <a:pt x="1796177" y="4029808"/>
                  <a:pt x="1679556" y="4029808"/>
                </a:cubicBezTo>
                <a:cubicBezTo>
                  <a:pt x="712317" y="4029808"/>
                  <a:pt x="166466" y="4033672"/>
                  <a:pt x="0" y="4029808"/>
                </a:cubicBezTo>
                <a:cubicBezTo>
                  <a:pt x="16908" y="1358299"/>
                  <a:pt x="25417" y="311456"/>
                  <a:pt x="11272" y="0"/>
                </a:cubicBezTo>
                <a:close/>
              </a:path>
            </a:pathLst>
          </a:custGeom>
          <a:ln w="28575">
            <a:noFill/>
            <a:prstDash val="solid"/>
          </a:ln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492C0ED0-4908-45EC-A266-D484619E3428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9">
            <a:extLst>
              <a:ext uri="{A6D43329-FC3C-40C6-AAAA-4643AA143EB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BAD617F-CDAE-41F0-AF6A-7906E4B511F6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9136333" cy="2921136"/>
          </a:xfrm>
          <a:prstGeom prst="rect">
            <a:avLst/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Rectangle 7">
            <a:extLst>
              <a:ext uri="{45098ED6-BBCA-43AE-9A2D-79D73E04B10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6F82D21-CF13-4F84-B1FA-585E630A8966}"/>
              </a:ext>
            </a:extLst>
          </p:cNvPr>
          <p:cNvSpPr/>
          <p:nvPr userDrawn="1"/>
        </p:nvSpPr>
        <p:spPr>
          <a:xfrm>
            <a:off x="0" y="2921136"/>
            <a:ext cx="9147286" cy="2218210"/>
          </a:xfrm>
          <a:prstGeom prst="rect">
            <a:avLst/>
          </a:prstGeom>
          <a:gradFill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0" scaled="0"/>
          </a:gra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BF52009-E8E6-4E2E-9738-BE6BF1A3A81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B86BFD3-0D59-4779-8987-3130F9EDAF26}"/>
              </a:ext>
            </a:extLst>
          </p:cNvPr>
          <p:cNvSpPr>
            <a:spLocks noGrp="1"/>
          </p:cNvSpPr>
          <p:nvPr>
            <p:ph type="title" idx="1"/>
          </p:nvPr>
        </p:nvSpPr>
        <p:spPr>
          <a:xfrm>
            <a:off x="1828800" y="3236223"/>
            <a:ext cx="5692006" cy="981627"/>
          </a:xfrm>
        </p:spPr>
        <p:txBody>
          <a:bodyPr tIns="0" rIns="0" bIns="0" rtlCol="0"/>
          <a:lstStyle>
            <a:lvl1pPr lvl="0" algn="ctr">
              <a:defRPr lang="en-US" sz="24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3">
            <a:extLst>
              <a:ext uri="{F3B85C0D-25C6-4A3B-8AD4-246839B9F83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99C1BCF-4B4D-4105-8129-DFA657C30B0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6" name="Footer Placeholder 2">
            <a:extLst>
              <a:ext uri="{7E092372-806F-4273-90CC-4F263C7B362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88F5167-D89E-4AA8-8289-008D54F4A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Date Placeholder 1">
            <a:extLst>
              <a:ext uri="{1D2C37D1-B692-4CF1-8C49-12CFEC962B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336F94E-30A2-464A-BEF7-5E64D6DF7363}"/>
              </a:ext>
            </a:extLst>
          </p:cNvPr>
          <p:cNvSpPr>
            <a:spLocks noGrp="1"/>
          </p:cNvSpPr>
          <p:nvPr>
            <p:ph type="dt" sz="half" idx="4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8" name="Title 8">
            <a:extLst>
              <a:ext uri="{8F4BEC07-35AE-4BF1-BF0A-D9790B6C58E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D8A7941-DE9D-4489-BD8F-6F5B9D197C2F}"/>
              </a:ext>
            </a:extLst>
          </p:cNvPr>
          <p:cNvSpPr>
            <a:spLocks noGrp="1"/>
          </p:cNvSpPr>
          <p:nvPr>
            <p:ph type="title" idx="5"/>
          </p:nvPr>
        </p:nvSpPr>
        <p:spPr>
          <a:xfrm>
            <a:off x="1333500" y="3990994"/>
            <a:ext cx="6667500" cy="468191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lvl="0" algn="ctr">
              <a:defRPr lang="en-US" sz="1600" dirty="0">
                <a:latin typeface="Montserrat-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AE3AAAEA-9BD6-45C2-A52F-1CDBF21555D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oin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176E223C-AB9F-4C10-B4FF-F40977A9BE7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683BC35-5B33-45F5-8880-E23D36F99E8D}"/>
              </a:ext>
            </a:extLst>
          </p:cNvPr>
          <p:cNvSpPr/>
          <p:nvPr userDrawn="1"/>
        </p:nvSpPr>
        <p:spPr>
          <a:xfrm>
            <a:off x="0" y="3972172"/>
            <a:ext cx="4122029" cy="1168346"/>
          </a:xfrm>
          <a:prstGeom prst="round2SameRect">
            <a:avLst>
              <a:gd name="adj1" fmla="val 30120"/>
              <a:gd name="adj2" fmla="val 0"/>
            </a:avLst>
          </a:prstGeom>
          <a:solidFill>
            <a:schemeClr val="accent2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tangle 7">
            <a:extLst>
              <a:ext uri="{F08CCF1D-32E6-4BAE-AEBD-050BFBDBE3A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7715A75-A61E-4404-8ECF-760D96C0AEE5}"/>
              </a:ext>
            </a:extLst>
          </p:cNvPr>
          <p:cNvSpPr/>
          <p:nvPr userDrawn="1"/>
        </p:nvSpPr>
        <p:spPr>
          <a:xfrm>
            <a:off x="0" y="4213031"/>
            <a:ext cx="4122029" cy="930468"/>
          </a:xfrm>
          <a:prstGeom prst="round2SameRect">
            <a:avLst>
              <a:gd name="adj1" fmla="val 30120"/>
              <a:gd name="adj2" fmla="val 0"/>
            </a:avLst>
          </a:prstGeom>
          <a:solidFill>
            <a:schemeClr val="accent4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Rectangle 9">
            <a:extLst>
              <a:ext uri="{964C0B86-9A2D-4ACD-877D-DC243261C80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FD887C4-B4C9-43D2-B1C9-F78422C0591B}"/>
              </a:ext>
            </a:extLst>
          </p:cNvPr>
          <p:cNvSpPr/>
          <p:nvPr userDrawn="1"/>
        </p:nvSpPr>
        <p:spPr>
          <a:xfrm>
            <a:off x="179498" y="665788"/>
            <a:ext cx="3778300" cy="4226042"/>
          </a:xfrm>
          <a:prstGeom prst="roundRect">
            <a:avLst>
              <a:gd name="adj" fmla="val 11058"/>
            </a:avLst>
          </a:prstGeom>
          <a:solidFill>
            <a:schemeClr val="bg1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9C10D969-D607-45FF-A61A-D65EC587586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8E4695A-BDEF-4697-9B18-CC56D1853B24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4581525" y="666750"/>
            <a:ext cx="3152022" cy="459828"/>
          </a:xfrm>
        </p:spPr>
        <p:txBody>
          <a:bodyPr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3">
            <a:extLst>
              <a:ext uri="{B19751AF-F6C7-41DB-A225-0F0E576653D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C6B10F7-9852-4636-811C-01E11EC3E9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7" name="Footer Placeholder 2">
            <a:extLst>
              <a:ext uri="{959C1ADD-3987-4656-ABE9-6988834A55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D6F5847-135F-4018-BDD9-476EEB9BB0C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8" name="Date Placeholder 1">
            <a:extLst>
              <a:ext uri="{E26054EB-2B21-49AC-BB70-2D760FC7615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305B726-8B1B-4CEC-B3C3-0C2A749A45A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9" name="Image 10">
            <a:extLst>
              <a:ext uri="{32ECF489-6E9D-496C-8631-89D0520B5B4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11F4950-6DD1-4FC6-9BB6-D7AAE41D553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285750" y="685800"/>
            <a:ext cx="3555568" cy="4083710"/>
          </a:xfrm>
          <a:prstGeom prst="roundRect">
            <a:avLst>
              <a:gd name="adj" fmla="val 8918"/>
            </a:avLst>
          </a:prstGeom>
        </p:spPr>
        <p:txBody>
          <a:bodyPr lIns="9144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7">
            <a:extLst>
              <a:ext uri="{289A56D2-1F40-453D-BBA4-EF9CB78A3FE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BEDCB41-E1BE-43CC-8772-06E0CE9190B8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5162550" y="1916068"/>
            <a:ext cx="1985952" cy="332403"/>
          </a:xfrm>
          <a:prstGeom prst="rect">
            <a:avLst/>
          </a:prstGeom>
        </p:spPr>
        <p:txBody>
          <a:bodyPr tIns="0" bIns="0" rtlCol="0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8">
            <a:extLst>
              <a:ext uri="{770F64DE-16D0-4AC8-A692-ABC84905E70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BD7D785-29E8-4D6D-B2DF-C993E617C949}"/>
              </a:ext>
            </a:extLst>
          </p:cNvPr>
          <p:cNvSpPr>
            <a:spLocks noGrp="1"/>
          </p:cNvSpPr>
          <p:nvPr>
            <p:ph type="title" idx="16"/>
          </p:nvPr>
        </p:nvSpPr>
        <p:spPr>
          <a:xfrm>
            <a:off x="5162550" y="4010025"/>
            <a:ext cx="1985952" cy="332403"/>
          </a:xfrm>
          <a:prstGeom prst="rect">
            <a:avLst/>
          </a:prstGeom>
        </p:spPr>
        <p:txBody>
          <a:bodyPr tIns="0" bIns="0" rtlCol="0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itle 19">
            <a:extLst>
              <a:ext uri="{0491BC65-EF64-4DB7-8E9E-9020A083D7B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EEE8910-0D50-496F-9F1F-301A8D9710E9}"/>
              </a:ext>
            </a:extLst>
          </p:cNvPr>
          <p:cNvSpPr>
            <a:spLocks noGrp="1"/>
          </p:cNvSpPr>
          <p:nvPr>
            <p:ph type="title" idx="17"/>
          </p:nvPr>
        </p:nvSpPr>
        <p:spPr>
          <a:xfrm>
            <a:off x="5162550" y="2890913"/>
            <a:ext cx="1985952" cy="332403"/>
          </a:xfrm>
          <a:prstGeom prst="rect">
            <a:avLst/>
          </a:prstGeom>
        </p:spPr>
        <p:txBody>
          <a:bodyPr tIns="0" bIns="0" rtlCol="0">
            <a:noAutofit/>
          </a:bodyPr>
          <a:lstStyle>
            <a:lvl1pPr lvl="0">
              <a:defRPr lang="en-US" sz="1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box 20">
            <a:extLst>
              <a:ext uri="{50870C95-62A5-42D3-B1F6-26021C185C6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F480DFC-130F-4156-AB23-829AE1F1F19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162550" y="2246699"/>
            <a:ext cx="2991202" cy="406860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box 21">
            <a:extLst>
              <a:ext uri="{8C6327F4-542C-4E52-B230-D5D9F488AC9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EA0806E-6EA7-40D6-8245-F3761DEAEA44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162550" y="4330836"/>
            <a:ext cx="2425569" cy="226409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box 22">
            <a:extLst>
              <a:ext uri="{36A95E83-F6E9-4C7E-8DC7-8AF67A20BAE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D6B182-8877-4524-82D6-567E9CF9DB5A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162550" y="3221545"/>
            <a:ext cx="2003098" cy="269776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box 23">
            <a:extLst>
              <a:ext uri="{2F791712-68A8-4250-B268-D63026CC751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164EBC9-6DE7-45DD-8150-28263602F43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581525" y="1188186"/>
            <a:ext cx="4313948" cy="354339"/>
          </a:xfrm>
          <a:prstGeom prst="rect">
            <a:avLst/>
          </a:prstGeom>
        </p:spPr>
        <p:txBody>
          <a:bodyPr lIns="0" tIns="47625" rIns="95250" bIns="47625" rtlCol="0">
            <a:spAutoFit/>
          </a:bodyPr>
          <a:lstStyle>
            <a:lvl1pPr marL="0" lvl="0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1pPr>
            <a:lvl2pPr marL="457200" lvl="1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2pPr>
            <a:lvl3pPr marL="914400" lvl="2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3pPr>
            <a:lvl4pPr marL="1371600" lvl="3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4pPr>
            <a:lvl5pPr marL="1828800" lvl="4" indent="0">
              <a:lnSpc>
                <a:spcPct val="115000"/>
              </a:lnSpc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box 27">
            <a:extLst>
              <a:ext uri="{B345A0E9-2E8D-4316-85A4-B95FC1CD8EB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7F44DC-091F-45E0-801C-3145109C046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162550" y="3427390"/>
            <a:ext cx="1905000" cy="266700"/>
          </a:xfrm>
          <a:prstGeom prst="rect">
            <a:avLst/>
          </a:prstGeom>
        </p:spPr>
        <p:txBody>
          <a:bodyPr lIns="0" tIns="0" rIns="95250" bIns="0" rtlCol="0">
            <a:noAutofit/>
          </a:bodyPr>
          <a:lstStyle>
            <a:lvl1pPr marL="0" lvl="0" indent="0">
              <a:buNone/>
              <a:defRPr lang="en-US" sz="1200" dirty="0">
                <a:latin typeface="Quicksand-light"/>
              </a:defRPr>
            </a:lvl1pPr>
            <a:lvl2pPr marL="457200" lvl="1" indent="0">
              <a:buNone/>
              <a:defRPr lang="en-US" sz="1200" dirty="0">
                <a:latin typeface="Quicksand-light"/>
              </a:defRPr>
            </a:lvl2pPr>
            <a:lvl3pPr marL="914400" lvl="2" indent="0">
              <a:buNone/>
              <a:defRPr lang="en-US" sz="1200" dirty="0">
                <a:latin typeface="Quicksand-light"/>
              </a:defRPr>
            </a:lvl3pPr>
            <a:lvl4pPr marL="1371600" lvl="3" indent="0">
              <a:buNone/>
              <a:defRPr lang="en-US" sz="1200" dirty="0">
                <a:latin typeface="Quicksand-light"/>
              </a:defRPr>
            </a:lvl4pPr>
            <a:lvl5pPr marL="1828800" lvl="4" indent="0">
              <a:buNone/>
              <a:defRPr lang="en-US" sz="1200" dirty="0">
                <a:latin typeface="Quicksand-light"/>
              </a:defRPr>
            </a:lvl5pPr>
            <a:lvl6pPr marL="2286000" lvl="5" indent="0">
              <a:buNone/>
              <a:defRPr lang="en-US" sz="900" dirty="0"/>
            </a:lvl6pPr>
            <a:lvl7pPr marL="2743200" lvl="6" indent="0">
              <a:buNone/>
              <a:defRPr lang="en-US" sz="900" dirty="0"/>
            </a:lvl7pPr>
            <a:lvl8pPr marL="3200400" lvl="7" indent="0">
              <a:buNone/>
              <a:defRPr lang="en-US" sz="900" dirty="0"/>
            </a:lvl8pPr>
            <a:lvl9pPr marL="3657600" lvl="8" indent="0">
              <a:buNone/>
              <a:defRPr lang="en-US" sz="900" dirty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Image 24">
            <a:extLst>
              <a:ext uri="{6BB9E7AD-D840-4E0F-A1D3-DD03796B6E9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584A4E-F9CA-4C6D-9F14-76FFC823E917}"/>
              </a:ext>
            </a:extLst>
          </p:cNvPr>
          <p:cNvSpPr>
            <a:spLocks noGrp="1" noChangeAspect="1"/>
          </p:cNvSpPr>
          <p:nvPr>
            <p:ph type="pic" idx="23"/>
          </p:nvPr>
        </p:nvSpPr>
        <p:spPr>
          <a:xfrm>
            <a:off x="4574114" y="2020709"/>
            <a:ext cx="438150" cy="438150"/>
          </a:xfrm>
          <a:prstGeom prst="ellipse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Image 29">
            <a:extLst>
              <a:ext uri="{0975C86D-9A18-46C5-880D-F93AB626051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22C22CD-5031-4AFC-8E3B-7AE4EB72E4A2}"/>
              </a:ext>
            </a:extLst>
          </p:cNvPr>
          <p:cNvSpPr>
            <a:spLocks noGrp="1" noChangeAspect="1"/>
          </p:cNvSpPr>
          <p:nvPr>
            <p:ph type="pic" idx="24"/>
          </p:nvPr>
        </p:nvSpPr>
        <p:spPr>
          <a:xfrm>
            <a:off x="4574114" y="4076700"/>
            <a:ext cx="438150" cy="438150"/>
          </a:xfrm>
          <a:prstGeom prst="ellipse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Image 32">
            <a:extLst>
              <a:ext uri="{C2A2CCD7-C97A-45E1-9E47-7554A85E4D6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00D411-ACB7-4183-A4FC-4978C83A9C6D}"/>
              </a:ext>
            </a:extLst>
          </p:cNvPr>
          <p:cNvSpPr>
            <a:spLocks noGrp="1" noChangeAspect="1"/>
          </p:cNvSpPr>
          <p:nvPr>
            <p:ph type="pic" idx="25"/>
          </p:nvPr>
        </p:nvSpPr>
        <p:spPr>
          <a:xfrm>
            <a:off x="4574114" y="3048000"/>
            <a:ext cx="438150" cy="438150"/>
          </a:xfrm>
          <a:prstGeom prst="ellipse">
            <a:avLst/>
          </a:prstGeom>
        </p:spPr>
        <p:txBody>
          <a:bodyPr lIns="0" tIns="9360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AA6AE2A2-A0BB-4118-8359-87846D3CD1BA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Master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0405069D-8A25-4469-BA77-E5B3722D460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151D4AB-DCB4-4A3D-9595-04E9B27F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49043"/>
            <a:ext cx="7950155" cy="857250"/>
          </a:xfrm>
          <a:prstGeom prst="rect">
            <a:avLst/>
          </a:prstGeom>
        </p:spPr>
        <p:txBody>
          <a:bodyPr lIns="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B5CAF4EB-4BB3-4130-8DD0-24FBA2995A6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CEA21D4-59EC-4585-BE36-5F0B90787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428750"/>
            <a:ext cx="7620000" cy="3048000"/>
          </a:xfrm>
          <a:prstGeom prst="rect">
            <a:avLst/>
          </a:prstGeom>
        </p:spPr>
        <p:txBody>
          <a:bodyPr lIns="0" tIns="9360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75B3894B-5615-4BA6-B6F8-6676CD1AC94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9905BA1-5E1D-4155-BD60-902FE9B82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67815" y="4695033"/>
            <a:ext cx="613018" cy="285750"/>
          </a:xfrm>
          <a:prstGeom prst="rect">
            <a:avLst/>
          </a:prstGeom>
        </p:spPr>
        <p:txBody>
          <a:bodyPr lIns="91440" tIns="45720" rIns="91440" bIns="45720" rtlCol="0" anchor="ctr"/>
          <a:lstStyle>
            <a:lvl1pPr lvl="0" algn="r">
              <a:defRPr lang="en-US" sz="600" b="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&lt;#&gt;</a:t>
            </a:r>
          </a:p>
        </p:txBody>
      </p:sp>
      <p:sp>
        <p:nvSpPr>
          <p:cNvPr id="5" name="Footer Placeholder 4">
            <a:extLst>
              <a:ext uri="{37606F0D-D8EB-4882-A35C-310F940A1A8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F13B15B-C4A7-4133-A8F1-6443D34A5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550" y="4686300"/>
            <a:ext cx="5181600" cy="285750"/>
          </a:xfrm>
          <a:prstGeom prst="rect">
            <a:avLst/>
          </a:prstGeom>
        </p:spPr>
        <p:txBody>
          <a:bodyPr lIns="91440" tIns="45720" rIns="91440" bIns="45720" rtlCol="0" anchor="ctr"/>
          <a:lstStyle>
            <a:lvl1pPr lvl="0" algn="ctr">
              <a:defRPr lang="en-US" sz="600" b="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6" name="Date Placeholder 3">
            <a:extLst>
              <a:ext uri="{ABABDB90-599C-4B54-AA20-FDF0BD4225B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FF22857-8329-4524-BF5F-796E71E08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695033"/>
            <a:ext cx="1639570" cy="285750"/>
          </a:xfrm>
          <a:prstGeom prst="rect">
            <a:avLst/>
          </a:prstGeom>
        </p:spPr>
        <p:txBody>
          <a:bodyPr lIns="91440" tIns="45720" rIns="91440" bIns="45720" rtlCol="0" anchor="ctr"/>
          <a:lstStyle>
            <a:lvl1pPr lvl="0" algn="l">
              <a:defRPr lang="en-US" sz="600" b="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ftr="0" dt="0"/>
  <p:txStyles>
    <p:titleStyle>
      <a:lvl1pPr lvl="0" algn="l" rtl="0">
        <a:lnSpc>
          <a:spcPct val="100000"/>
        </a:lnSpc>
        <a:spcBef>
          <a:spcPct val="0"/>
        </a:spcBef>
        <a:buNone/>
        <a:defRPr lang="en-US" sz="2800" b="0" i="0" dirty="0">
          <a:solidFill>
            <a:schemeClr val="tx1"/>
          </a:solidFill>
          <a:latin typeface="+mj-lt"/>
        </a:defRPr>
      </a:lvl1pPr>
    </p:titleStyle>
    <p:bodyStyle>
      <a:lvl1pPr marL="342900" lvl="0" indent="-342900" algn="l" rtl="0">
        <a:spcBef>
          <a:spcPts val="1200"/>
        </a:spcBef>
        <a:buChar char="•"/>
        <a:defRPr lang="en-US" sz="1600" b="0" i="0" dirty="0">
          <a:solidFill>
            <a:schemeClr val="tx1">
              <a:lumMod val="95000"/>
            </a:schemeClr>
          </a:solidFill>
          <a:latin typeface="+mn-lt"/>
        </a:defRPr>
      </a:lvl1pPr>
      <a:lvl2pPr marL="742950" lvl="1" indent="-285750" algn="l" rtl="0">
        <a:spcBef>
          <a:spcPts val="300"/>
        </a:spcBef>
        <a:buChar char="-"/>
        <a:defRPr lang="en-US" sz="1400" b="0" i="0" dirty="0">
          <a:solidFill>
            <a:schemeClr val="tx1">
              <a:lumMod val="95000"/>
            </a:schemeClr>
          </a:solidFill>
          <a:latin typeface="+mn-lt"/>
        </a:defRPr>
      </a:lvl2pPr>
      <a:lvl3pPr marL="1143000" lvl="2" indent="-228600" algn="l" rtl="0">
        <a:spcBef>
          <a:spcPts val="300"/>
        </a:spcBef>
        <a:buChar char="-"/>
        <a:defRPr lang="en-US" sz="1200" b="0" i="0" dirty="0">
          <a:solidFill>
            <a:schemeClr val="tx1">
              <a:lumMod val="85000"/>
            </a:schemeClr>
          </a:solidFill>
          <a:latin typeface="+mn-lt"/>
        </a:defRPr>
      </a:lvl3pPr>
      <a:lvl4pPr marL="1600200" lvl="3" indent="-228600" algn="l" rtl="0">
        <a:spcBef>
          <a:spcPts val="300"/>
        </a:spcBef>
        <a:buChar char="-"/>
        <a:defRPr lang="en-US" sz="1000" b="0" i="0" dirty="0">
          <a:solidFill>
            <a:schemeClr val="tx1">
              <a:lumMod val="75000"/>
            </a:schemeClr>
          </a:solidFill>
          <a:latin typeface="+mn-lt"/>
        </a:defRPr>
      </a:lvl4pPr>
      <a:lvl5pPr marL="2057400" lvl="4" indent="-228600" algn="l" rtl="0">
        <a:spcBef>
          <a:spcPts val="300"/>
        </a:spcBef>
        <a:buChar char="-"/>
        <a:defRPr lang="en-US" sz="900" b="0" i="0" dirty="0">
          <a:solidFill>
            <a:schemeClr val="tx1">
              <a:lumMod val="50000"/>
            </a:schemeClr>
          </a:solidFill>
          <a:latin typeface="+mn-lt"/>
        </a:defRPr>
      </a:lvl5pPr>
      <a:lvl6pPr marL="2514600" lvl="5" indent="-228600" algn="l" rtl="0">
        <a:spcBef>
          <a:spcPct val="20000"/>
        </a:spcBef>
        <a:buChar char="-"/>
        <a:defRPr lang="en-US" sz="900" b="0" i="0" dirty="0">
          <a:solidFill>
            <a:schemeClr val="bg1">
              <a:lumMod val="50000"/>
            </a:schemeClr>
          </a:solidFill>
          <a:latin typeface="+mn-lt"/>
        </a:defRPr>
      </a:lvl6pPr>
      <a:lvl7pPr marL="2971800" lvl="6" indent="-228600" algn="l" rtl="0">
        <a:spcBef>
          <a:spcPct val="20000"/>
        </a:spcBef>
        <a:buChar char="-"/>
        <a:defRPr lang="en-US" sz="900" b="0" i="0" dirty="0">
          <a:solidFill>
            <a:schemeClr val="bg1">
              <a:lumMod val="50000"/>
            </a:schemeClr>
          </a:solidFill>
          <a:latin typeface="+mn-lt"/>
        </a:defRPr>
      </a:lvl7pPr>
      <a:lvl8pPr marL="3429000" lvl="7" indent="-228600" algn="l" rtl="0">
        <a:spcBef>
          <a:spcPct val="20000"/>
        </a:spcBef>
        <a:buChar char="-"/>
        <a:defRPr lang="en-US" sz="900" b="0" i="0" dirty="0">
          <a:solidFill>
            <a:schemeClr val="bg1">
              <a:lumMod val="50000"/>
            </a:schemeClr>
          </a:solidFill>
          <a:latin typeface="+mn-lt"/>
        </a:defRPr>
      </a:lvl8pPr>
      <a:lvl9pPr marL="3886200" lvl="8" indent="-228600" algn="l" rtl="0">
        <a:spcBef>
          <a:spcPct val="20000"/>
        </a:spcBef>
        <a:buChar char="-"/>
        <a:defRPr lang="en-US" sz="900" b="0" i="0" dirty="0">
          <a:solidFill>
            <a:schemeClr val="bg1">
              <a:lumMod val="50000"/>
            </a:schemeClr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498D257C-D55E-4379-8841-1ADE54F44A0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6C53FCC-836A-4513-ACBA-451CF8EE2326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rtlCol="0"/>
          <a:lstStyle/>
          <a:p>
            <a:r>
              <a:rPr lang="en-US" dirty="0"/>
              <a:t>NGO </a:t>
            </a:r>
          </a:p>
          <a:p>
            <a:r>
              <a:rPr lang="en-US" dirty="0"/>
              <a:t>Fundraising</a:t>
            </a:r>
          </a:p>
        </p:txBody>
      </p:sp>
      <p:sp>
        <p:nvSpPr>
          <p:cNvPr id="3" name="Subtitle 2">
            <a:extLst>
              <a:ext uri="{FB8BA245-4895-41B9-BC09-A095E104F57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0790CF2-6A95-4818-A551-39353097E76D}"/>
              </a:ext>
            </a:extLst>
          </p:cNvPr>
          <p:cNvSpPr>
            <a:spLocks noGrp="1"/>
          </p:cNvSpPr>
          <p:nvPr>
            <p:ph type="subTitle" idx="11"/>
          </p:nvPr>
        </p:nvSpPr>
        <p:spPr/>
        <p:txBody>
          <a:bodyPr rtlCol="0"/>
          <a:lstStyle/>
          <a:p>
            <a:r>
              <a:rPr lang="en-US" dirty="0"/>
              <a:t>Pitch Deck</a:t>
            </a:r>
          </a:p>
        </p:txBody>
      </p:sp>
      <p:sp>
        <p:nvSpPr>
          <p:cNvPr id="5" name="Title 7">
            <a:extLst>
              <a:ext uri="{15A2EC8A-FBF1-43FE-817E-F1F49867726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333FB2C-C0AC-47FF-90C7-FAE868C642AC}"/>
              </a:ext>
            </a:extLst>
          </p:cNvPr>
          <p:cNvSpPr>
            <a:spLocks noGrp="1"/>
          </p:cNvSpPr>
          <p:nvPr>
            <p:ph type="title" idx="15"/>
          </p:nvPr>
        </p:nvSpPr>
        <p:spPr/>
        <p:txBody>
          <a:bodyPr rtlCol="0"/>
          <a:lstStyle/>
          <a:p>
            <a:r>
              <a:rPr lang="en-US" dirty="0"/>
              <a:t>Ajaz Rashid</a:t>
            </a:r>
          </a:p>
        </p:txBody>
      </p:sp>
      <p:sp>
        <p:nvSpPr>
          <p:cNvPr id="6" name="Title 11">
            <a:extLst>
              <a:ext uri="{A339B403-0115-4C41-A97D-C9C6E8D5A45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66DDB8A-0CD2-4B1E-AC94-D0BE29CDC3EF}"/>
              </a:ext>
            </a:extLst>
          </p:cNvPr>
          <p:cNvSpPr>
            <a:spLocks noGrp="1"/>
          </p:cNvSpPr>
          <p:nvPr>
            <p:ph type="title" idx="17"/>
          </p:nvPr>
        </p:nvSpPr>
        <p:spPr/>
        <p:txBody>
          <a:bodyPr rtlCol="0"/>
          <a:lstStyle/>
          <a:p>
            <a:r>
              <a:rPr lang="en-US" dirty="0"/>
              <a:t>16th September 2025 </a:t>
            </a:r>
          </a:p>
        </p:txBody>
      </p:sp>
      <p:sp>
        <p:nvSpPr>
          <p:cNvPr id="7" name="Textbox 13">
            <a:extLst>
              <a:ext uri="{C06C2EB0-C816-4A28-A936-8E18814FB98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F5CB31D-72BF-436D-A7DE-840FD83C47E9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r>
              <a:rPr lang="en-US" dirty="0"/>
              <a:t>Presented by</a:t>
            </a:r>
          </a:p>
        </p:txBody>
      </p:sp>
      <p:sp>
        <p:nvSpPr>
          <p:cNvPr id="8" name="Textbox 14">
            <a:extLst>
              <a:ext uri="{B39C0654-1792-4129-A6B7-3619E95644A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14BB8D6-2DFD-485E-982B-4B8EE2268CF4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1FA4044E-4BC5-0F16-E14F-9B4588D0CDF1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7" r="19917"/>
          <a:stretch>
            <a:fillRect/>
          </a:stretch>
        </p:blipFill>
        <p:spPr/>
      </p:pic>
    </p:spTree>
    <p:extLst>
      <p:ext uri="{32A1AA13-FF50-4D1E-ABA8-5D93D5D61E1E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56BEE1A8-33F0-4849-9BD0-15F09731EEA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6DED2EA-323A-4913-80A9-615DE006DD03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rtlCol="0"/>
          <a:lstStyle/>
          <a:p>
            <a:r>
              <a:rPr lang="en-US" dirty="0"/>
              <a:t>Who We Are</a:t>
            </a:r>
          </a:p>
        </p:txBody>
      </p:sp>
      <p:sp>
        <p:nvSpPr>
          <p:cNvPr id="3" name="Textbox 6">
            <a:extLst>
              <a:ext uri="{43FCCE27-3E86-44E4-9888-BD85DA3AA6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F270EFC-F458-404D-A597-633EF2C61329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 rtlCol="0"/>
          <a:lstStyle/>
          <a:p>
            <a:r>
              <a:rPr lang="en-US" dirty="0"/>
              <a:t>We are a consultancy service for the nonprofit sector organizations committed to helping you fund your work, vision and mission.</a:t>
            </a:r>
          </a:p>
        </p:txBody>
      </p:sp>
      <p:sp>
        <p:nvSpPr>
          <p:cNvPr id="4" name="Title 8">
            <a:extLst>
              <a:ext uri="{CDA443A8-E4E3-4C34-BE6D-C6606E06457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3BD0C16-5942-4963-AB71-2DAC464B8C24}"/>
              </a:ext>
            </a:extLst>
          </p:cNvPr>
          <p:cNvSpPr>
            <a:spLocks noGrp="1"/>
          </p:cNvSpPr>
          <p:nvPr>
            <p:ph type="title" idx="15"/>
          </p:nvPr>
        </p:nvSpPr>
        <p:spPr/>
        <p:txBody>
          <a:bodyPr rtlCol="0"/>
          <a:lstStyle/>
          <a:p>
            <a:r>
              <a:rPr lang="en-US" dirty="0"/>
              <a:t>Achievements</a:t>
            </a:r>
          </a:p>
        </p:txBody>
      </p:sp>
      <p:sp>
        <p:nvSpPr>
          <p:cNvPr id="6" name="Title 10">
            <a:extLst>
              <a:ext uri="{314539FC-C18B-4357-BE8E-87D830EF8CB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93DDC7F-14EA-41E8-BE27-31542DDA9783}"/>
              </a:ext>
            </a:extLst>
          </p:cNvPr>
          <p:cNvSpPr>
            <a:spLocks noGrp="1"/>
          </p:cNvSpPr>
          <p:nvPr>
            <p:ph type="title" idx="17"/>
          </p:nvPr>
        </p:nvSpPr>
        <p:spPr/>
        <p:txBody>
          <a:bodyPr rtlCol="0"/>
          <a:lstStyle/>
          <a:p>
            <a:r>
              <a:rPr lang="en-US" dirty="0"/>
              <a:t>200+</a:t>
            </a:r>
          </a:p>
        </p:txBody>
      </p:sp>
      <p:sp>
        <p:nvSpPr>
          <p:cNvPr id="7" name="Title 11">
            <a:extLst>
              <a:ext uri="{F031ED40-645B-41B8-8E5D-072ED67F8CE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88C902C-A8D1-4C4F-873D-B52DA2E17425}"/>
              </a:ext>
            </a:extLst>
          </p:cNvPr>
          <p:cNvSpPr>
            <a:spLocks noGrp="1"/>
          </p:cNvSpPr>
          <p:nvPr>
            <p:ph type="title" idx="18"/>
          </p:nvPr>
        </p:nvSpPr>
        <p:spPr/>
        <p:txBody>
          <a:bodyPr rtlCol="0"/>
          <a:lstStyle/>
          <a:p>
            <a:r>
              <a:rPr lang="en-US" dirty="0"/>
              <a:t>180+</a:t>
            </a:r>
          </a:p>
        </p:txBody>
      </p:sp>
      <p:sp>
        <p:nvSpPr>
          <p:cNvPr id="8" name="Title 12">
            <a:extLst>
              <a:ext uri="{D0F3B2D1-051D-43A7-9F9C-37809BDD5EA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B104ECF-39C2-4769-82D3-E588EB75E887}"/>
              </a:ext>
            </a:extLst>
          </p:cNvPr>
          <p:cNvSpPr>
            <a:spLocks noGrp="1"/>
          </p:cNvSpPr>
          <p:nvPr>
            <p:ph type="title" idx="19"/>
          </p:nvPr>
        </p:nvSpPr>
        <p:spPr/>
        <p:txBody>
          <a:bodyPr rtlCol="0"/>
          <a:lstStyle/>
          <a:p>
            <a:r>
              <a:rPr lang="en-US" dirty="0"/>
              <a:t>150K+</a:t>
            </a:r>
          </a:p>
        </p:txBody>
      </p:sp>
      <p:sp>
        <p:nvSpPr>
          <p:cNvPr id="9" name="Textbox 13">
            <a:extLst>
              <a:ext uri="{67590BE4-3CBE-4FCB-8A90-D7066D668A9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5EA7B2B-1942-4614-9A24-9E24C16A0A14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 rtlCol="0"/>
          <a:lstStyle/>
          <a:p>
            <a:r>
              <a:rPr lang="en-US" dirty="0"/>
              <a:t>NGOs guided over the last 35 years</a:t>
            </a:r>
          </a:p>
        </p:txBody>
      </p:sp>
      <p:sp>
        <p:nvSpPr>
          <p:cNvPr id="10" name="Textbox 14">
            <a:extLst>
              <a:ext uri="{9BFA6889-FE9B-457E-88C7-A6E19322412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B19A6CE-25B6-4B23-9452-37F0F9F78FB3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 rtlCol="0"/>
          <a:lstStyle/>
          <a:p>
            <a:r>
              <a:rPr lang="en-US" dirty="0"/>
              <a:t>Children’ got education</a:t>
            </a:r>
          </a:p>
        </p:txBody>
      </p:sp>
      <p:sp>
        <p:nvSpPr>
          <p:cNvPr id="11" name="Textbox 15">
            <a:extLst>
              <a:ext uri="{BF094426-FCD9-4649-9B33-5F8F6E820CA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48FC5F9-ADA4-46E5-8CB3-3DD9BC003D05}"/>
              </a:ext>
            </a:extLst>
          </p:cNvPr>
          <p:cNvSpPr>
            <a:spLocks noGrp="1"/>
          </p:cNvSpPr>
          <p:nvPr>
            <p:ph idx="22"/>
          </p:nvPr>
        </p:nvSpPr>
        <p:spPr/>
        <p:txBody>
          <a:bodyPr rtlCol="0"/>
          <a:lstStyle/>
          <a:p>
            <a:r>
              <a:rPr lang="en-US" dirty="0"/>
              <a:t>Health Camps Programs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5A610892-8AA5-ACB0-7C53-9082A60A9A84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" r="1495"/>
          <a:stretch>
            <a:fillRect/>
          </a:stretch>
        </p:blipFill>
        <p:spPr/>
      </p:pic>
    </p:spTree>
    <p:extLst>
      <p:ext uri="{59EA8FAE-B2C2-4AD3-A8C6-FCABA4991D7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52288CA0-84EA-4E0D-AFDF-779EE67F268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FE3E64B-BE92-4698-B5D8-420FDD071D16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rtlCol="0"/>
          <a:lstStyle/>
          <a:p>
            <a:r>
              <a:rPr lang="en-US" dirty="0"/>
              <a:t>Our Approach</a:t>
            </a:r>
          </a:p>
        </p:txBody>
      </p:sp>
      <p:sp>
        <p:nvSpPr>
          <p:cNvPr id="4" name="Title 11">
            <a:extLst>
              <a:ext uri="{277D5DF2-3B23-415D-B231-443466961E5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3E39065-539A-4E6B-93F3-34CFDA6A741A}"/>
              </a:ext>
            </a:extLst>
          </p:cNvPr>
          <p:cNvSpPr>
            <a:spLocks noGrp="1"/>
          </p:cNvSpPr>
          <p:nvPr>
            <p:ph type="title" idx="15"/>
          </p:nvPr>
        </p:nvSpPr>
        <p:spPr/>
        <p:txBody>
          <a:bodyPr rtlCol="0">
            <a:normAutofit/>
          </a:bodyPr>
          <a:lstStyle/>
          <a:p>
            <a:r>
              <a:rPr lang="en-US" dirty="0"/>
              <a:t>Grants</a:t>
            </a:r>
          </a:p>
        </p:txBody>
      </p:sp>
      <p:sp>
        <p:nvSpPr>
          <p:cNvPr id="5" name="Title 12">
            <a:extLst>
              <a:ext uri="{4D4EF327-A281-4C6B-BB63-764DED8507E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518BE0C-7D88-45CA-BA3B-9938C0E9867F}"/>
              </a:ext>
            </a:extLst>
          </p:cNvPr>
          <p:cNvSpPr>
            <a:spLocks noGrp="1"/>
          </p:cNvSpPr>
          <p:nvPr>
            <p:ph type="title" idx="16"/>
          </p:nvPr>
        </p:nvSpPr>
        <p:spPr/>
        <p:txBody>
          <a:bodyPr rtlCol="0">
            <a:normAutofit/>
          </a:bodyPr>
          <a:lstStyle/>
          <a:p>
            <a:r>
              <a:rPr lang="en-US" dirty="0"/>
              <a:t>Donations</a:t>
            </a:r>
          </a:p>
        </p:txBody>
      </p:sp>
      <p:sp>
        <p:nvSpPr>
          <p:cNvPr id="6" name="Title 14">
            <a:extLst>
              <a:ext uri="{DD069F8D-DE37-4478-B2DE-61699901862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44C282F-EA00-41C5-B596-F41434B3C135}"/>
              </a:ext>
            </a:extLst>
          </p:cNvPr>
          <p:cNvSpPr>
            <a:spLocks noGrp="1"/>
          </p:cNvSpPr>
          <p:nvPr>
            <p:ph type="title" idx="17"/>
          </p:nvPr>
        </p:nvSpPr>
        <p:spPr/>
        <p:txBody>
          <a:bodyPr rtlCol="0">
            <a:normAutofit/>
          </a:bodyPr>
          <a:lstStyle/>
          <a:p>
            <a:r>
              <a:rPr lang="en-US" dirty="0"/>
              <a:t>CSR </a:t>
            </a:r>
          </a:p>
        </p:txBody>
      </p:sp>
      <p:sp>
        <p:nvSpPr>
          <p:cNvPr id="7" name="Textbox 15">
            <a:extLst>
              <a:ext uri="{79CA88E1-BABA-4BCE-926D-B62458188F6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CEC2AD3-6DE1-43D3-AEEA-8DA55677CA0E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r>
              <a:rPr lang="en-US" dirty="0"/>
              <a:t>Creating CSR Projects for your NGO suitable to your geography, culture, themes, sectors, and  organization. Let us join hand to make it </a:t>
            </a:r>
            <a:r>
              <a:rPr lang="en-US" sz="2400" b="1" dirty="0"/>
              <a:t>HAPPEN. </a:t>
            </a:r>
          </a:p>
        </p:txBody>
      </p:sp>
      <p:sp>
        <p:nvSpPr>
          <p:cNvPr id="8" name="Textbox 16">
            <a:extLst>
              <a:ext uri="{E1E2F176-1B7C-4681-ACD7-3521C6C48F7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A96D320-841F-4826-B210-D7973313227D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 rtlCol="0"/>
          <a:lstStyle/>
          <a:p>
            <a:r>
              <a:rPr lang="en-US" dirty="0"/>
              <a:t>Identify, write, support and structure your grant applications with government, foundations, HNIs, others to develop a professional project deck suitable to each template.</a:t>
            </a:r>
          </a:p>
        </p:txBody>
      </p:sp>
      <p:sp>
        <p:nvSpPr>
          <p:cNvPr id="9" name="Textbox 17">
            <a:extLst>
              <a:ext uri="{45E0906A-9E70-42F4-8EA5-3B9136518CE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50A0FE0-A37B-4AB4-AB0D-57FEAA89B117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 rtlCol="0"/>
          <a:lstStyle/>
          <a:p>
            <a:r>
              <a:rPr lang="en-US" dirty="0"/>
              <a:t>For your healthcare  services, including check-ups, vaccinations, and treatments, ensuring underserved communities receive timely medical attention and preventive care.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C7929A8A-2C36-B0E2-5189-F4564477683F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5" r="28315"/>
          <a:stretch>
            <a:fillRect/>
          </a:stretch>
        </p:blipFill>
        <p:spPr/>
      </p:pic>
    </p:spTree>
    <p:extLst>
      <p:ext uri="{DA340F99-27D9-49F8-B120-AEFBFB6ED464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02FA5DF0-FAF7-4A02-BA34-1BE2D327DC7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1EA894-BC74-475F-82E1-DB7A4F3EDC91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rtlCol="0"/>
          <a:lstStyle/>
          <a:p>
            <a:r>
              <a:rPr lang="en-US" dirty="0"/>
              <a:t>How We Can Help You?</a:t>
            </a:r>
          </a:p>
        </p:txBody>
      </p:sp>
      <p:sp>
        <p:nvSpPr>
          <p:cNvPr id="3" name="Title 11">
            <a:extLst>
              <a:ext uri="{5CB45FE4-563C-4A63-8F43-4E22274F371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CA6C4E1-BCAC-4B04-80D8-3622F5ECC00E}"/>
              </a:ext>
            </a:extLst>
          </p:cNvPr>
          <p:cNvSpPr>
            <a:spLocks noGrp="1"/>
          </p:cNvSpPr>
          <p:nvPr>
            <p:ph type="title" idx="14"/>
          </p:nvPr>
        </p:nvSpPr>
        <p:spPr/>
        <p:txBody>
          <a:bodyPr rtlCol="0"/>
          <a:lstStyle/>
          <a:p>
            <a:r>
              <a:rPr lang="en-US" dirty="0"/>
              <a:t>Volunteer</a:t>
            </a:r>
          </a:p>
        </p:txBody>
      </p:sp>
      <p:sp>
        <p:nvSpPr>
          <p:cNvPr id="4" name="Title 12">
            <a:extLst>
              <a:ext uri="{FFC46F56-03C6-4E95-8365-EA530071FD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9AD6FC-0E59-4659-AB58-572008E2A6FF}"/>
              </a:ext>
            </a:extLst>
          </p:cNvPr>
          <p:cNvSpPr>
            <a:spLocks noGrp="1"/>
          </p:cNvSpPr>
          <p:nvPr>
            <p:ph type="title" idx="15"/>
          </p:nvPr>
        </p:nvSpPr>
        <p:spPr/>
        <p:txBody>
          <a:bodyPr rtlCol="0"/>
          <a:lstStyle/>
          <a:p>
            <a:r>
              <a:rPr lang="en-US" dirty="0"/>
              <a:t>Sponsorship</a:t>
            </a:r>
          </a:p>
        </p:txBody>
      </p:sp>
      <p:sp>
        <p:nvSpPr>
          <p:cNvPr id="5" name="Title 13">
            <a:extLst>
              <a:ext uri="{653A9708-365C-4F50-88AF-9414950E07C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BA3138E-BB4E-4C39-86DA-E36BAB2B97F3}"/>
              </a:ext>
            </a:extLst>
          </p:cNvPr>
          <p:cNvSpPr>
            <a:spLocks noGrp="1"/>
          </p:cNvSpPr>
          <p:nvPr>
            <p:ph type="title" idx="16"/>
          </p:nvPr>
        </p:nvSpPr>
        <p:spPr/>
        <p:txBody>
          <a:bodyPr rtlCol="0"/>
          <a:lstStyle/>
          <a:p>
            <a:r>
              <a:rPr lang="en-US" dirty="0"/>
              <a:t>Donation</a:t>
            </a:r>
          </a:p>
        </p:txBody>
      </p:sp>
      <p:sp>
        <p:nvSpPr>
          <p:cNvPr id="6" name="Title 14">
            <a:extLst>
              <a:ext uri="{D0A6144C-4E59-4858-92EA-7ABE619946E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83EEBC3-F153-4474-8F1D-DE7DCD2358F5}"/>
              </a:ext>
            </a:extLst>
          </p:cNvPr>
          <p:cNvSpPr>
            <a:spLocks noGrp="1"/>
          </p:cNvSpPr>
          <p:nvPr>
            <p:ph type="title" idx="17"/>
          </p:nvPr>
        </p:nvSpPr>
        <p:spPr/>
        <p:txBody>
          <a:bodyPr rtlCol="0"/>
          <a:lstStyle/>
          <a:p>
            <a:r>
              <a:rPr lang="en-US" dirty="0"/>
              <a:t>Community</a:t>
            </a:r>
          </a:p>
        </p:txBody>
      </p:sp>
      <p:sp>
        <p:nvSpPr>
          <p:cNvPr id="7" name="Textbox 15">
            <a:extLst>
              <a:ext uri="{34D61220-69A3-4BB8-B5F8-55F4532C2F7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D3A065A-715E-4F76-8ACC-4334AB9E8F64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r>
              <a:rPr lang="en-US" dirty="0"/>
              <a:t>Support you get  one-time or recurring donations</a:t>
            </a:r>
          </a:p>
        </p:txBody>
      </p:sp>
      <p:sp>
        <p:nvSpPr>
          <p:cNvPr id="8" name="Textbox 16">
            <a:extLst>
              <a:ext uri="{942B1BC3-AB4D-4386-BE35-9EC7206D8AB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6B2C87D-ECE7-4E12-8548-C12CB43E7989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 rtlCol="0"/>
          <a:lstStyle/>
          <a:p>
            <a:r>
              <a:rPr lang="en-US" dirty="0"/>
              <a:t>Create a volunteer network for your NGO</a:t>
            </a:r>
          </a:p>
        </p:txBody>
      </p:sp>
      <p:sp>
        <p:nvSpPr>
          <p:cNvPr id="9" name="Textbox 17">
            <a:extLst>
              <a:ext uri="{04E30907-2168-4878-B561-A8BACD1888E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9B33D42-B1C7-4675-98EC-D91BE5729AA3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 rtlCol="0"/>
          <a:lstStyle/>
          <a:p>
            <a:r>
              <a:rPr lang="en-US" dirty="0"/>
              <a:t>Help you Partner to get sponsor a Fundraising Camp</a:t>
            </a:r>
          </a:p>
        </p:txBody>
      </p:sp>
      <p:sp>
        <p:nvSpPr>
          <p:cNvPr id="10" name="Textbox 18">
            <a:extLst>
              <a:ext uri="{C9AB16C8-C35F-4497-B223-9650CE4B73A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1DEC7F6-5FA3-4BBC-9274-1FD3650C3A68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 rtlCol="0"/>
          <a:lstStyle/>
          <a:p>
            <a:r>
              <a:rPr lang="en-US" dirty="0"/>
              <a:t>Help your monthly giving community</a:t>
            </a:r>
          </a:p>
        </p:txBody>
      </p:sp>
      <p:pic>
        <p:nvPicPr>
          <p:cNvPr id="11" name="Image 19">
            <a:extLst>
              <a:ext uri="{6EEB35E3-CF91-4F86-B159-5625CBC5870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EA9AA9B-CF63-4701-9C7C-556B18636B5D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t="120" b="120"/>
          <a:stretch>
            <a:fillRect/>
          </a:stretch>
        </p:blipFill>
        <p:spPr/>
      </p:pic>
    </p:spTree>
    <p:extLst>
      <p:ext uri="{C0A1780C-AE8F-4E75-BB52-E634BF42B78E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B81723F3-2850-4712-A1E0-F47380CA8DC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B1258CF-CCE8-4AE5-8B80-AB969CDFECDA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rtlCol="0"/>
          <a:lstStyle/>
          <a:p>
            <a:r>
              <a:rPr lang="en-US" dirty="0"/>
              <a:t>Partnership Opportunities</a:t>
            </a:r>
          </a:p>
        </p:txBody>
      </p:sp>
      <p:sp>
        <p:nvSpPr>
          <p:cNvPr id="3" name="Title 10">
            <a:extLst>
              <a:ext uri="{19A41DE6-B591-43AD-A711-BC55A53F5D4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3AB7272-64F4-4E51-8EF6-C4CDD308F6F7}"/>
              </a:ext>
            </a:extLst>
          </p:cNvPr>
          <p:cNvSpPr>
            <a:spLocks noGrp="1"/>
          </p:cNvSpPr>
          <p:nvPr>
            <p:ph type="title" idx="14"/>
          </p:nvPr>
        </p:nvSpPr>
        <p:spPr/>
        <p:txBody>
          <a:bodyPr rtlCol="0"/>
          <a:lstStyle/>
          <a:p>
            <a:r>
              <a:rPr lang="en-US" dirty="0"/>
              <a:t>Corporates</a:t>
            </a:r>
          </a:p>
        </p:txBody>
      </p:sp>
      <p:sp>
        <p:nvSpPr>
          <p:cNvPr id="4" name="Title 11">
            <a:extLst>
              <a:ext uri="{A1F28976-3E2D-45BC-AE46-893D69DF682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443BA77-737E-404D-99D4-59116F18EAC3}"/>
              </a:ext>
            </a:extLst>
          </p:cNvPr>
          <p:cNvSpPr>
            <a:spLocks noGrp="1"/>
          </p:cNvSpPr>
          <p:nvPr>
            <p:ph type="title" idx="15"/>
          </p:nvPr>
        </p:nvSpPr>
        <p:spPr/>
        <p:txBody>
          <a:bodyPr rtlCol="0"/>
          <a:lstStyle/>
          <a:p>
            <a:r>
              <a:rPr lang="en-US" dirty="0"/>
              <a:t>Foundations &amp; Institutions</a:t>
            </a:r>
          </a:p>
        </p:txBody>
      </p:sp>
      <p:sp>
        <p:nvSpPr>
          <p:cNvPr id="5" name="Title 12">
            <a:extLst>
              <a:ext uri="{4D4BFA1C-4CB4-41FD-8174-5AEB87E98F2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C69D7EC-2547-4DB1-BD5E-EB19F4D1BF5B}"/>
              </a:ext>
            </a:extLst>
          </p:cNvPr>
          <p:cNvSpPr>
            <a:spLocks noGrp="1"/>
          </p:cNvSpPr>
          <p:nvPr>
            <p:ph type="title" idx="16"/>
          </p:nvPr>
        </p:nvSpPr>
        <p:spPr/>
        <p:txBody>
          <a:bodyPr rtlCol="0"/>
          <a:lstStyle/>
          <a:p>
            <a:r>
              <a:rPr lang="en-US" dirty="0"/>
              <a:t>Schools &amp; Unversities</a:t>
            </a:r>
          </a:p>
        </p:txBody>
      </p:sp>
      <p:sp>
        <p:nvSpPr>
          <p:cNvPr id="6" name="Textbox 13">
            <a:extLst>
              <a:ext uri="{2B9B62F1-5F45-48DD-B7BD-21DB3B86D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538F599-21ED-4C27-B281-686C3D0C2AD7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rtlCol="0">
            <a:noAutofit/>
          </a:bodyPr>
          <a:lstStyle/>
          <a:p>
            <a:r>
              <a:rPr lang="en-US" dirty="0"/>
              <a:t>Awareness campaigns, youth ambassador programs</a:t>
            </a:r>
          </a:p>
        </p:txBody>
      </p:sp>
      <p:sp>
        <p:nvSpPr>
          <p:cNvPr id="7" name="Textbox 14">
            <a:extLst>
              <a:ext uri="{95252F5D-B0C5-4A5D-BE74-854523A9C2C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3FDCCF3-2156-46E4-BFCB-5E2438DBFCFB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r>
              <a:rPr lang="en-US" dirty="0"/>
              <a:t>Multi-year grants for impact scaling</a:t>
            </a:r>
          </a:p>
        </p:txBody>
      </p:sp>
      <p:sp>
        <p:nvSpPr>
          <p:cNvPr id="8" name="Textbox 15">
            <a:extLst>
              <a:ext uri="{BBF9F064-1A31-4C0A-B4FB-920A1378949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737426A-774F-45A3-8AAC-280C3D9E810C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 rtlCol="0"/>
          <a:lstStyle/>
          <a:p>
            <a:r>
              <a:rPr lang="en-US" dirty="0"/>
              <a:t>CSR programs, employee giving, co-branded projects</a:t>
            </a:r>
          </a:p>
        </p:txBody>
      </p:sp>
      <p:sp>
        <p:nvSpPr>
          <p:cNvPr id="9" name="Title 16">
            <a:extLst>
              <a:ext uri="{49926D74-DB78-4F79-A2FC-48A54581856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B639423-FADB-42FC-B50D-B20E2DABB327}"/>
              </a:ext>
            </a:extLst>
          </p:cNvPr>
          <p:cNvSpPr>
            <a:spLocks noGrp="1"/>
          </p:cNvSpPr>
          <p:nvPr>
            <p:ph type="title" idx="20"/>
          </p:nvPr>
        </p:nvSpPr>
        <p:spPr/>
        <p:txBody>
          <a:bodyPr rtlCol="0"/>
          <a:lstStyle/>
          <a:p>
            <a:r>
              <a:rPr lang="en-US" dirty="0"/>
              <a:t>01</a:t>
            </a:r>
          </a:p>
        </p:txBody>
      </p:sp>
      <p:sp>
        <p:nvSpPr>
          <p:cNvPr id="10" name="Title 17">
            <a:extLst>
              <a:ext uri="{1ED2422C-5E30-40BB-A3C1-61870DEF465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B173159-4736-4535-B9E1-1FF0BBE816A0}"/>
              </a:ext>
            </a:extLst>
          </p:cNvPr>
          <p:cNvSpPr>
            <a:spLocks noGrp="1"/>
          </p:cNvSpPr>
          <p:nvPr>
            <p:ph type="title" idx="21"/>
          </p:nvPr>
        </p:nvSpPr>
        <p:spPr/>
        <p:txBody>
          <a:bodyPr rtlCol="0"/>
          <a:lstStyle/>
          <a:p>
            <a:r>
              <a:rPr lang="en-US" dirty="0"/>
              <a:t>03</a:t>
            </a:r>
          </a:p>
        </p:txBody>
      </p:sp>
      <p:sp>
        <p:nvSpPr>
          <p:cNvPr id="11" name="Title 18">
            <a:extLst>
              <a:ext uri="{56268268-82C5-4698-8C87-D3EC41F8BA9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77BEE4E-9E49-49AF-A9F9-FAC8418CFF5D}"/>
              </a:ext>
            </a:extLst>
          </p:cNvPr>
          <p:cNvSpPr>
            <a:spLocks noGrp="1"/>
          </p:cNvSpPr>
          <p:nvPr>
            <p:ph type="title" idx="22"/>
          </p:nvPr>
        </p:nvSpPr>
        <p:spPr/>
        <p:txBody>
          <a:bodyPr rtlCol="0"/>
          <a:lstStyle/>
          <a:p>
            <a:r>
              <a:rPr lang="en-US" dirty="0"/>
              <a:t>02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68FA4161-30AE-444E-EB3C-96C3A9397CE6}"/>
              </a:ext>
            </a:extLst>
          </p:cNvPr>
          <p:cNvPicPr>
            <a:picLocks noGrp="1" noChangeAspect="1"/>
          </p:cNvPicPr>
          <p:nvPr>
            <p:ph type="pic" idx="2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0" r="28580"/>
          <a:stretch>
            <a:fillRect/>
          </a:stretch>
        </p:blipFill>
        <p:spPr>
          <a:xfrm flipH="1">
            <a:off x="6202261" y="0"/>
            <a:ext cx="2941739" cy="5151082"/>
          </a:xfrm>
        </p:spPr>
      </p:pic>
    </p:spTree>
    <p:extLst>
      <p:ext uri="{5687F60C-ADA3-450D-BDFA-07D9343193F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CAE96F4D-BFBF-4D19-922E-30657C0A074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EC3C30C-88B6-4181-B25C-BD1418F6FF57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rtlCol="0"/>
          <a:lstStyle/>
          <a:p>
            <a:r>
              <a:rPr lang="en-US" dirty="0"/>
              <a:t>Future Vision</a:t>
            </a:r>
          </a:p>
        </p:txBody>
      </p:sp>
      <p:sp>
        <p:nvSpPr>
          <p:cNvPr id="3" name="Title 7">
            <a:extLst>
              <a:ext uri="{C540B2E7-34C1-4862-AE76-8D36D702840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27B4580-623D-4CC6-A2D6-497C286A8509}"/>
              </a:ext>
            </a:extLst>
          </p:cNvPr>
          <p:cNvSpPr>
            <a:spLocks noGrp="1"/>
          </p:cNvSpPr>
          <p:nvPr>
            <p:ph type="title" idx="14"/>
          </p:nvPr>
        </p:nvSpPr>
        <p:spPr/>
        <p:txBody>
          <a:bodyPr rtlCol="0"/>
          <a:lstStyle/>
          <a:p>
            <a:r>
              <a:rPr lang="en-US" dirty="0"/>
              <a:t>Upcoming Projects</a:t>
            </a:r>
          </a:p>
        </p:txBody>
      </p:sp>
      <p:sp>
        <p:nvSpPr>
          <p:cNvPr id="4" name="Title 8">
            <a:extLst>
              <a:ext uri="{3A1F386F-3D9F-4623-A2E8-CC0686BFC13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A4DFA1C-0803-447B-890D-E97B3F8C294F}"/>
              </a:ext>
            </a:extLst>
          </p:cNvPr>
          <p:cNvSpPr>
            <a:spLocks noGrp="1"/>
          </p:cNvSpPr>
          <p:nvPr>
            <p:ph type="title" idx="15"/>
          </p:nvPr>
        </p:nvSpPr>
        <p:spPr/>
        <p:txBody>
          <a:bodyPr rtlCol="0"/>
          <a:lstStyle/>
          <a:p>
            <a:r>
              <a:rPr lang="en-US" dirty="0"/>
              <a:t>Goal:</a:t>
            </a:r>
          </a:p>
        </p:txBody>
      </p:sp>
      <p:sp>
        <p:nvSpPr>
          <p:cNvPr id="5" name="Title 9">
            <a:extLst>
              <a:ext uri="{692747CC-832B-440E-8305-0AA5DBDFCDE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69CBAA7-608E-4080-B055-F61C20B1F49E}"/>
              </a:ext>
            </a:extLst>
          </p:cNvPr>
          <p:cNvSpPr>
            <a:spLocks noGrp="1"/>
          </p:cNvSpPr>
          <p:nvPr>
            <p:ph type="title" idx="16"/>
          </p:nvPr>
        </p:nvSpPr>
        <p:spPr/>
        <p:txBody>
          <a:bodyPr rtlCol="0"/>
          <a:lstStyle/>
          <a:p>
            <a:r>
              <a:rPr lang="en-US" dirty="0"/>
              <a:t>Sustainable Impact</a:t>
            </a:r>
          </a:p>
        </p:txBody>
      </p:sp>
      <p:sp>
        <p:nvSpPr>
          <p:cNvPr id="6" name="Title 10">
            <a:extLst>
              <a:ext uri="{92DDD48D-9CDA-4F38-9BB0-2B5FDB3A898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744B1DE-B049-49C3-B5EE-2B4CF34A9EF2}"/>
              </a:ext>
            </a:extLst>
          </p:cNvPr>
          <p:cNvSpPr>
            <a:spLocks noGrp="1"/>
          </p:cNvSpPr>
          <p:nvPr>
            <p:ph type="title" idx="17"/>
          </p:nvPr>
        </p:nvSpPr>
        <p:spPr/>
        <p:txBody>
          <a:bodyPr rtlCol="0"/>
          <a:lstStyle/>
          <a:p>
            <a:r>
              <a:rPr lang="en-US" dirty="0"/>
              <a:t>Expansion Plans</a:t>
            </a:r>
          </a:p>
        </p:txBody>
      </p:sp>
      <p:sp>
        <p:nvSpPr>
          <p:cNvPr id="7" name="Textbox 11">
            <a:extLst>
              <a:ext uri="{A9971DD8-8C3C-4D91-8D0C-EAE54148C51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F4E9F16-A4EC-4B86-8F87-68685C15EAE1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r>
              <a:rPr lang="en-US" dirty="0"/>
              <a:t>Developing self-sustaining revenue stre`ams through social enterprises</a:t>
            </a:r>
          </a:p>
        </p:txBody>
      </p:sp>
      <p:sp>
        <p:nvSpPr>
          <p:cNvPr id="8" name="Textbox 30">
            <a:extLst>
              <a:ext uri="{EEA0D4B4-0D2A-4BEC-815A-A38BFD25763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FC75874-7C7D-47D0-8683-70126EC53143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 rtlCol="0"/>
          <a:lstStyle/>
          <a:p>
            <a:r>
              <a:rPr lang="en-US" dirty="0"/>
              <a:t>Launch women-led health entrepreneurship program in rural India (2025)</a:t>
            </a:r>
          </a:p>
        </p:txBody>
      </p:sp>
      <p:sp>
        <p:nvSpPr>
          <p:cNvPr id="9" name="Textbox 31">
            <a:extLst>
              <a:ext uri="{0DD72D3D-645D-41A9-9AF4-5E5C325D652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DCC58D-77C3-4BC5-9052-9279685A7A5A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 rtlCol="0"/>
          <a:lstStyle/>
          <a:p>
            <a:r>
              <a:rPr lang="en-US" dirty="0"/>
              <a:t>Reach 1 million lives with safe education, water, and healthcare</a:t>
            </a:r>
          </a:p>
        </p:txBody>
      </p:sp>
      <p:sp>
        <p:nvSpPr>
          <p:cNvPr id="10" name="Textbox 32">
            <a:extLst>
              <a:ext uri="{A55070ED-02B6-4494-853F-69D895E5393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FCA73D5-6F61-443B-BB41-F597F0A2102E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 rtlCol="0"/>
          <a:lstStyle/>
          <a:p>
            <a:r>
              <a:rPr lang="en-US" dirty="0"/>
              <a:t>Scaling up existing initiatives to serve more beneficiaries</a:t>
            </a:r>
          </a:p>
        </p:txBody>
      </p:sp>
      <p:sp>
        <p:nvSpPr>
          <p:cNvPr id="11" name="Title 33">
            <a:extLst>
              <a:ext uri="{B08128A2-9755-49AC-BE75-48767B92D62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4FE90F5-40C1-4689-97E1-F750BA3A3CB7}"/>
              </a:ext>
            </a:extLst>
          </p:cNvPr>
          <p:cNvSpPr>
            <a:spLocks noGrp="1"/>
          </p:cNvSpPr>
          <p:nvPr>
            <p:ph type="title" idx="22"/>
          </p:nvPr>
        </p:nvSpPr>
        <p:spPr/>
        <p:txBody>
          <a:bodyPr rtlCol="0"/>
          <a:lstStyle/>
          <a:p>
            <a:r>
              <a:rPr lang="en-US" dirty="0"/>
              <a:t>01</a:t>
            </a:r>
          </a:p>
        </p:txBody>
      </p:sp>
      <p:sp>
        <p:nvSpPr>
          <p:cNvPr id="12" name="Title 34">
            <a:extLst>
              <a:ext uri="{D276B3E6-E9D9-46EC-9218-524052076C1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FFEB3FC-44F5-4E94-AA72-0D096A044946}"/>
              </a:ext>
            </a:extLst>
          </p:cNvPr>
          <p:cNvSpPr>
            <a:spLocks noGrp="1"/>
          </p:cNvSpPr>
          <p:nvPr>
            <p:ph type="title" idx="23"/>
          </p:nvPr>
        </p:nvSpPr>
        <p:spPr/>
        <p:txBody>
          <a:bodyPr rtlCol="0"/>
          <a:lstStyle/>
          <a:p>
            <a:r>
              <a:rPr lang="en-US" dirty="0"/>
              <a:t>03</a:t>
            </a:r>
          </a:p>
        </p:txBody>
      </p:sp>
      <p:sp>
        <p:nvSpPr>
          <p:cNvPr id="13" name="Title 35">
            <a:extLst>
              <a:ext uri="{EAEF121A-A001-4C51-9A68-A6AB3E2067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F470D15-97ED-454F-98D8-6405508E4736}"/>
              </a:ext>
            </a:extLst>
          </p:cNvPr>
          <p:cNvSpPr>
            <a:spLocks noGrp="1"/>
          </p:cNvSpPr>
          <p:nvPr>
            <p:ph type="title" idx="24"/>
          </p:nvPr>
        </p:nvSpPr>
        <p:spPr/>
        <p:txBody>
          <a:bodyPr rtlCol="0"/>
          <a:lstStyle/>
          <a:p>
            <a:r>
              <a:rPr lang="en-US" dirty="0"/>
              <a:t>02</a:t>
            </a:r>
          </a:p>
        </p:txBody>
      </p:sp>
    </p:spTree>
    <p:extLst>
      <p:ext uri="{43C14F6B-EE35-4A54-AA35-7AF503B0A08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5B252F9E-56FB-486A-99DE-304DF3C4317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B38BE00-DB6A-4229-9ECE-4B45DF6976B6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rtlCol="0"/>
          <a:lstStyle/>
          <a:p>
            <a:r>
              <a:rPr lang="en-US" dirty="0"/>
              <a:t>Our Gallery</a:t>
            </a: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BE028EF1-C4D5-C8A6-10F2-68C37E17671F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" r="168"/>
          <a:stretch>
            <a:fillRect/>
          </a:stretch>
        </p:blipFill>
        <p:spPr/>
      </p:pic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61E00182-52A5-1DD6-E787-45EE41CD3120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" b="2434"/>
          <a:stretch>
            <a:fillRect/>
          </a:stretch>
        </p:blipFill>
        <p:spPr/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A6F76D47-86D8-9F87-50C1-C70E16F73773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2" r="19112"/>
          <a:stretch>
            <a:fillRect/>
          </a:stretch>
        </p:blipFill>
        <p:spPr/>
      </p:pic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7702EA0B-474F-D774-5D56-1104F254F301}"/>
              </a:ext>
            </a:extLst>
          </p:cNvPr>
          <p:cNvPicPr>
            <a:picLocks noGrp="1" noChangeAspect="1"/>
          </p:cNvPicPr>
          <p:nvPr>
            <p:ph type="pic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0" b="3280"/>
          <a:stretch>
            <a:fillRect/>
          </a:stretch>
        </p:blipFill>
        <p:spPr/>
      </p:pic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4469EF16-8A56-08A5-9E65-C2EAB326BF7B}"/>
              </a:ext>
            </a:extLst>
          </p:cNvPr>
          <p:cNvPicPr>
            <a:picLocks noGrp="1" noChangeAspect="1"/>
          </p:cNvPicPr>
          <p:nvPr>
            <p:ph type="pic" idx="19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r="18780"/>
          <a:stretch>
            <a:fillRect/>
          </a:stretch>
        </p:blipFill>
        <p:spPr/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8B4F20D1-B7E3-E2DE-8624-15E75B524E4F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32" b="26832"/>
          <a:stretch>
            <a:fillRect/>
          </a:stretch>
        </p:blipFill>
        <p:spPr/>
      </p:pic>
    </p:spTree>
    <p:extLst>
      <p:ext uri="{BD07A5C9-251A-42BB-8630-BA188C43BB8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4B1561EC-A272-4412-B82C-9F7EB188A51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03EC5DF-6E5F-4365-B2EA-8C254A53D9D6}"/>
              </a:ext>
            </a:extLst>
          </p:cNvPr>
          <p:cNvSpPr>
            <a:spLocks noGrp="1"/>
          </p:cNvSpPr>
          <p:nvPr>
            <p:ph type="title" idx="1"/>
          </p:nvPr>
        </p:nvSpPr>
        <p:spPr/>
        <p:txBody>
          <a:bodyPr rtlCol="0"/>
          <a:lstStyle/>
          <a:p>
            <a:r>
              <a:rPr lang="en-US" dirty="0"/>
              <a:t>“A child without education is like a bird without wings.”</a:t>
            </a:r>
          </a:p>
        </p:txBody>
      </p:sp>
      <p:sp>
        <p:nvSpPr>
          <p:cNvPr id="3" name="Title 8">
            <a:extLst>
              <a:ext uri="{2D0926E9-DD66-4AF4-A45E-EC55CDBD415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51A1714-1A74-496B-B674-A47B6E0B587C}"/>
              </a:ext>
            </a:extLst>
          </p:cNvPr>
          <p:cNvSpPr>
            <a:spLocks noGrp="1"/>
          </p:cNvSpPr>
          <p:nvPr>
            <p:ph type="title" idx="5"/>
          </p:nvPr>
        </p:nvSpPr>
        <p:spPr/>
        <p:txBody>
          <a:bodyPr rtlCol="0"/>
          <a:lstStyle/>
          <a:p>
            <a:r>
              <a:rPr lang="en-US" dirty="0"/>
              <a:t>– Tibetan Proverb</a:t>
            </a:r>
          </a:p>
        </p:txBody>
      </p:sp>
      <p:pic>
        <p:nvPicPr>
          <p:cNvPr id="4" name="Image 9">
            <a:extLst>
              <a:ext uri="{BB539374-9DAE-44F7-BB54-BC61EAD1274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EB23390-07AA-416F-A81F-CEFEC6F34288}"/>
              </a:ext>
            </a:extLst>
          </p:cNvPr>
          <p:cNvPicPr>
            <a:picLocks noGrp="1" noChangeAspect="1"/>
          </p:cNvPicPr>
          <p:nvPr>
            <p:ph type="pic"/>
          </p:nvPr>
        </p:nvPicPr>
        <p:blipFill>
          <a:blip r:embed="rId2"/>
          <a:srcRect t="14673" b="14673"/>
          <a:stretch>
            <a:fillRect/>
          </a:stretch>
        </p:blipFill>
        <p:spPr>
          <a:xfrm>
            <a:off x="0" y="0"/>
            <a:ext cx="9136333" cy="2921136"/>
          </a:xfrm>
          <a:noFill/>
        </p:spPr>
      </p:pic>
    </p:spTree>
    <p:extLst>
      <p:ext uri="{2D4DACDB-FE25-4F5F-BE59-BC3C032CFA8A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C576E3E7-181F-4730-A999-6384E630DB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E997BF5-486D-4209-BFB4-C813ABFB3630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rtlCol="0"/>
          <a:lstStyle/>
          <a:p>
            <a:r>
              <a:rPr lang="en-US" dirty="0"/>
              <a:t>Join Us</a:t>
            </a:r>
          </a:p>
        </p:txBody>
      </p:sp>
      <p:sp>
        <p:nvSpPr>
          <p:cNvPr id="4" name="Title 17">
            <a:extLst>
              <a:ext uri="{9B364570-3F6D-489C-BC61-FA12457AFA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ED77B48-6FED-48CA-B300-FC90CAC62B4D}"/>
              </a:ext>
            </a:extLst>
          </p:cNvPr>
          <p:cNvSpPr>
            <a:spLocks noGrp="1"/>
          </p:cNvSpPr>
          <p:nvPr>
            <p:ph type="title" idx="15"/>
          </p:nvPr>
        </p:nvSpPr>
        <p:spPr/>
        <p:txBody>
          <a:bodyPr rtlCol="0"/>
          <a:lstStyle/>
          <a:p>
            <a:r>
              <a:rPr lang="en-US" dirty="0"/>
              <a:t>Address:</a:t>
            </a:r>
          </a:p>
        </p:txBody>
      </p:sp>
      <p:sp>
        <p:nvSpPr>
          <p:cNvPr id="5" name="Title 18">
            <a:extLst>
              <a:ext uri="{03323EE5-274F-4D64-9739-E277421E2AB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902747-51FA-4BC6-8600-F2B91010A10B}"/>
              </a:ext>
            </a:extLst>
          </p:cNvPr>
          <p:cNvSpPr>
            <a:spLocks noGrp="1"/>
          </p:cNvSpPr>
          <p:nvPr>
            <p:ph type="title" idx="16"/>
          </p:nvPr>
        </p:nvSpPr>
        <p:spPr/>
        <p:txBody>
          <a:bodyPr rtlCol="0"/>
          <a:lstStyle/>
          <a:p>
            <a:r>
              <a:rPr lang="en-US" dirty="0"/>
              <a:t>Donate Us:</a:t>
            </a:r>
          </a:p>
        </p:txBody>
      </p:sp>
      <p:sp>
        <p:nvSpPr>
          <p:cNvPr id="6" name="Title 19">
            <a:extLst>
              <a:ext uri="{C29D6472-13AA-4099-A564-D61099AFB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6E0930E-E4FE-42AA-95D8-94A5E75E1A87}"/>
              </a:ext>
            </a:extLst>
          </p:cNvPr>
          <p:cNvSpPr>
            <a:spLocks noGrp="1"/>
          </p:cNvSpPr>
          <p:nvPr>
            <p:ph type="title" idx="17"/>
          </p:nvPr>
        </p:nvSpPr>
        <p:spPr/>
        <p:txBody>
          <a:bodyPr rtlCol="0"/>
          <a:lstStyle/>
          <a:p>
            <a:r>
              <a:rPr lang="en-US" dirty="0"/>
              <a:t>Contact Us:</a:t>
            </a:r>
          </a:p>
        </p:txBody>
      </p:sp>
      <p:sp>
        <p:nvSpPr>
          <p:cNvPr id="7" name="Textbox 20">
            <a:extLst>
              <a:ext uri="{EC660FF2-5747-4517-A138-EDC329C6AC5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21CE291-E813-457A-8D01-3832C91D5391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r>
              <a:rPr lang="en-US" dirty="0"/>
              <a:t>494/31 Faridabad Haryana - 121003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21">
            <a:extLst>
              <a:ext uri="{52886B09-7527-439A-B659-ECBADD014BE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55D9FB8-B808-4352-AE50-DB96BCC1988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162550" y="3625648"/>
            <a:ext cx="2425569" cy="226409"/>
          </a:xfrm>
        </p:spPr>
        <p:txBody>
          <a:bodyPr rtlCol="0"/>
          <a:lstStyle/>
          <a:p>
            <a:r>
              <a:rPr lang="en-US" dirty="0"/>
              <a:t>www.ajazrashid.org</a:t>
            </a:r>
          </a:p>
        </p:txBody>
      </p:sp>
      <p:sp>
        <p:nvSpPr>
          <p:cNvPr id="9" name="Textbox 22">
            <a:extLst>
              <a:ext uri="{E7C1A0D1-2400-4A9A-AB58-9CEC519689E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C702E3D-4728-41B2-9A53-80E6C9F7CADF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 rtlCol="0"/>
          <a:lstStyle/>
          <a:p>
            <a:r>
              <a:rPr lang="en-US" dirty="0"/>
              <a:t>+91 (882) 504-3198</a:t>
            </a:r>
          </a:p>
        </p:txBody>
      </p:sp>
      <p:sp>
        <p:nvSpPr>
          <p:cNvPr id="10" name="Textbox 23">
            <a:extLst>
              <a:ext uri="{90F096A6-A882-4D3A-BBD8-FB92D8C2935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48DE23-CA0A-496D-A9F0-1273AF668701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581525" y="1188186"/>
            <a:ext cx="4313948" cy="504754"/>
          </a:xfrm>
        </p:spPr>
        <p:txBody>
          <a:bodyPr rtlCol="0"/>
          <a:lstStyle/>
          <a:p>
            <a:r>
              <a:rPr lang="en-US" dirty="0"/>
              <a:t>Together, we can ensure that every NGO has access to funds and resources where they can thrive.</a:t>
            </a:r>
          </a:p>
        </p:txBody>
      </p:sp>
      <p:pic>
        <p:nvPicPr>
          <p:cNvPr id="11" name="Image 24">
            <a:extLst>
              <a:ext uri="{15507DD4-C3CE-4995-A785-4373FBFA6BE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78C147E-218B-4026-89D6-A257ACB6EAE1}"/>
              </a:ext>
            </a:extLst>
          </p:cNvPr>
          <p:cNvPicPr>
            <a:picLocks noGrp="1" noChangeAspect="1"/>
          </p:cNvPicPr>
          <p:nvPr>
            <p:ph type="pic" idx="23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13" name="Image 32">
            <a:extLst>
              <a:ext uri="{9A083FE6-FEA1-47D6-B91F-ED2AC90759C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5FF122F-16AC-4F22-A13E-C2B60EE9078E}"/>
              </a:ext>
            </a:extLst>
          </p:cNvPr>
          <p:cNvPicPr>
            <a:picLocks noGrp="1" noChangeAspect="1"/>
          </p:cNvPicPr>
          <p:nvPr>
            <p:ph type="pic" idx="25"/>
          </p:nvPr>
        </p:nvPicPr>
        <p:blipFill>
          <a:blip r:embed="rId3"/>
          <a:srcRect t="296" b="296"/>
          <a:stretch>
            <a:fillRect/>
          </a:stretch>
        </p:blipFill>
        <p:spPr/>
      </p:pic>
      <p:sp>
        <p:nvSpPr>
          <p:cNvPr id="14" name="Textbox 27">
            <a:extLst>
              <a:ext uri="{8118B99C-41E9-45CA-B23D-693E6E972C8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1AFD37B-6EA4-49C6-8191-2F2A0AA4DEFC}"/>
              </a:ext>
            </a:extLst>
          </p:cNvPr>
          <p:cNvSpPr>
            <a:spLocks noGrp="1"/>
          </p:cNvSpPr>
          <p:nvPr>
            <p:ph idx="22"/>
          </p:nvPr>
        </p:nvSpPr>
        <p:spPr/>
        <p:txBody>
          <a:bodyPr rtlCol="0"/>
          <a:lstStyle/>
          <a:p>
            <a:r>
              <a:rPr lang="en-US" dirty="0"/>
              <a:t>info@ajazrashid.org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2B7D7063-512B-3824-E4A9-8F50982E3473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1" r="17341"/>
          <a:stretch>
            <a:fillRect/>
          </a:stretch>
        </p:blipFill>
        <p:spPr/>
      </p:pic>
    </p:spTree>
    <p:extLst>
      <p:ext uri="{300EF584-F6E2-4C71-B08E-9AD60C69FB0E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578532242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EBFONT1" val="Montserrat-light"/>
  <p:tag name="WEBFONT4" val="Montserrat-demi_bold"/>
  <p:tag name="WEBFONT3" val="Montserrat-medium"/>
  <p:tag name="WEBFONT5" val="Quicksand-ligh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2:4:0" val="2"/>
  <p:tag name="FONTWEIGHT:13:1:0" val="2"/>
  <p:tag name="FONTWEIGHT:12:2:0" val="2"/>
  <p:tag name="FONTWEIGHT:13:2:0" val="2"/>
  <p:tag name="FONTWEIGHT:12:1:0" val="2"/>
  <p:tag name="FONTWEIGHT:12:0:0" val="2"/>
  <p:tag name="FONTWEIGHT:13:0:0" val="2"/>
  <p:tag name="FONTWEIGHT:5:0:0" val="2"/>
  <p:tag name="FONTWEIGHT:13:3:0" val="2"/>
  <p:tag name="FONTWEIGHT:12:3:0" val="2"/>
  <p:tag name="FONTWEIGHT:13:4:0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44:0:0" val="5"/>
  <p:tag name="FONTWEIGHT:49:0:0" val="2"/>
  <p:tag name="FONTWEIGHT:50:0:0" val="2"/>
  <p:tag name="FONTWEIGHT:36:0:0" val="5"/>
  <p:tag name="FONTWEIGHT:38:0:0" val="2"/>
  <p:tag name="FONTWEIGHT:41:0:0" val="5"/>
  <p:tag name="FONTWEIGHT:47:0:0" val="5"/>
  <p:tag name="FONTWEIGHT:52:0:0" val="2"/>
  <p:tag name="FONTWEIGHT:45:0:0" val="5"/>
  <p:tag name="FONTWEIGHT:54:0:0" val="2"/>
  <p:tag name="FONTWEIGHT:43:0:0" val="5"/>
  <p:tag name="FONTWEIGHT:51:0:0" val="2"/>
  <p:tag name="FONTWEIGHT:48:0:0" val="5"/>
  <p:tag name="FONTWEIGHT:39:0:0" val="5"/>
  <p:tag name="FONTWEIGHT:37:0:0" val="2"/>
  <p:tag name="FONTWEIGHT:53:0:0" val="2"/>
  <p:tag name="FONTWEIGHT:46:0:0" val="5"/>
  <p:tag name="FONTWEIGHT:40:0:0" val="2"/>
  <p:tag name="FONTWEIGHT:55:0:0" val="2"/>
  <p:tag name="FONTWEIGHT:42:0:0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2:4:0" val="2"/>
  <p:tag name="FONTWEIGHT:12:2:0" val="2"/>
  <p:tag name="FONTWEIGHT:12:1:0" val="2"/>
  <p:tag name="FONTWEIGHT:12:0:0" val="2"/>
  <p:tag name="FONTWEIGHT:12:3:0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4:0:0" val="2"/>
  <p:tag name="FONTWEIGHT:14:1:0" val="2"/>
  <p:tag name="FONTWEIGHT:14:2:0" val="2"/>
  <p:tag name="FONTWEIGHT:14:3:0" val="2"/>
  <p:tag name="FONTWEIGHT:14:4:0" val="2"/>
  <p:tag name="FONTWEIGHT:15:3:0" val="2"/>
  <p:tag name="FONTWEIGHT:15:4:0" val="2"/>
  <p:tag name="FONTWEIGHT:11:0:0" val="5"/>
  <p:tag name="FONTWEIGHT:15:1:0" val="2"/>
  <p:tag name="FONTWEIGHT:15:2:0" val="2"/>
  <p:tag name="FONTWEIGHT:15:0:0" val="2"/>
  <p:tag name="FONTWEIGHT:13:1:0" val="2"/>
  <p:tag name="FONTWEIGHT:13:2:0" val="2"/>
  <p:tag name="FONTWEIGHT:13:0:0" val="2"/>
  <p:tag name="FONTWEIGHT:13:3:0" val="2"/>
  <p:tag name="FONTWEIGHT:13:4:0" val="2"/>
  <p:tag name="FONTWEIGHT:10:0:0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7:3:0" val="2"/>
  <p:tag name="FONTWEIGHT:17:4:0" val="2"/>
  <p:tag name="FONTWEIGHT:15:3:0" val="2"/>
  <p:tag name="FONTWEIGHT:15:4:0" val="2"/>
  <p:tag name="FONTWEIGHT:15:1:0" val="2"/>
  <p:tag name="FONTWEIGHT:15:2:0" val="2"/>
  <p:tag name="FONTWEIGHT:17:1:0" val="2"/>
  <p:tag name="FONTWEIGHT:15:0:0" val="2"/>
  <p:tag name="FONTWEIGHT:17:2:0" val="2"/>
  <p:tag name="FONTWEIGHT:17:0:0" val="2"/>
  <p:tag name="FONTWEIGHT:16:4:0" val="2"/>
  <p:tag name="FONTWEIGHT:16:0:0" val="2"/>
  <p:tag name="FONTWEIGHT:16:1:0" val="2"/>
  <p:tag name="FONTWEIGHT:16:2:0" val="2"/>
  <p:tag name="FONTWEIGHT:16:3:0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2:4:0" val="2"/>
  <p:tag name="FONTWEIGHT:12:2:0" val="2"/>
  <p:tag name="FONTWEIGHT:12:1:0" val="2"/>
  <p:tag name="FONTWEIGHT:14:0:0" val="2"/>
  <p:tag name="FONTWEIGHT:12:0:0" val="2"/>
  <p:tag name="FONTWEIGHT:14:1:0" val="2"/>
  <p:tag name="FONTWEIGHT:14:2:0" val="2"/>
  <p:tag name="FONTWEIGHT:14:3:0" val="2"/>
  <p:tag name="FONTWEIGHT:14:4:0" val="2"/>
  <p:tag name="FONTWEIGHT:12:3:0" val="2"/>
  <p:tag name="FONTWEIGHT:15:3:0" val="2"/>
  <p:tag name="FONTWEIGHT:15:4:0" val="2"/>
  <p:tag name="FONTWEIGHT:15:1:0" val="2"/>
  <p:tag name="FONTWEIGHT:15:2:0" val="2"/>
  <p:tag name="FONTWEIGHT:15:0:0" val="2"/>
  <p:tag name="FONTWEIGHT:13:1:0" val="2"/>
  <p:tag name="FONTWEIGHT:13:2:0" val="2"/>
  <p:tag name="FONTWEIGHT:13:0:0" val="2"/>
  <p:tag name="FONTWEIGHT:13:3:0" val="2"/>
  <p:tag name="FONTWEIGHT:13:4:0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0:4:0" val="2"/>
  <p:tag name="FONTWEIGHT:10:3:0" val="2"/>
  <p:tag name="FONTWEIGHT:10:2:0" val="2"/>
  <p:tag name="FONTWEIGHT:11:2:0" val="2"/>
  <p:tag name="FONTWEIGHT:16:4:0" val="2"/>
  <p:tag name="FONTWEIGHT:11:1:0" val="2"/>
  <p:tag name="FONTWEIGHT:11:4:0" val="2"/>
  <p:tag name="FONTWEIGHT:11:3:0" val="2"/>
  <p:tag name="FONTWEIGHT:16:0:0" val="2"/>
  <p:tag name="FONTWEIGHT:16:1:0" val="2"/>
  <p:tag name="FONTWEIGHT:16:2:0" val="2"/>
  <p:tag name="FONTWEIGHT:16:3:0" val="2"/>
  <p:tag name="FONTWEIGHT:12:4:0" val="2"/>
  <p:tag name="FONTWEIGHT:12:2:0" val="2"/>
  <p:tag name="FONTWEIGHT:12:1:0" val="2"/>
  <p:tag name="FONTWEIGHT:17:3:0" val="2"/>
  <p:tag name="FONTWEIGHT:12:0:0" val="2"/>
  <p:tag name="FONTWEIGHT:17:4:0" val="2"/>
  <p:tag name="FONTWEIGHT:12:3:0" val="2"/>
  <p:tag name="FONTWEIGHT:11:0:0" val="2"/>
  <p:tag name="FONTWEIGHT:17:1:0" val="2"/>
  <p:tag name="FONTWEIGHT:17:2:0" val="2"/>
  <p:tag name="FONTWEIGHT:17:0:0" val="2"/>
  <p:tag name="FONTWEIGHT:10:1:0" val="2"/>
  <p:tag name="FONTWEIGHT:10:0:0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7:3:0" val="2"/>
  <p:tag name="FONTWEIGHT:17:4:0" val="2"/>
  <p:tag name="FONTWEIGHT:15:3:0" val="2"/>
  <p:tag name="FONTWEIGHT:15:4:0" val="2"/>
  <p:tag name="FONTWEIGHT:15:1:0" val="2"/>
  <p:tag name="FONTWEIGHT:15:2:0" val="2"/>
  <p:tag name="FONTWEIGHT:17:1:0" val="2"/>
  <p:tag name="FONTWEIGHT:15:0:0" val="2"/>
  <p:tag name="FONTWEIGHT:17:2:0" val="2"/>
  <p:tag name="FONTWEIGHT:17:0:0" val="2"/>
  <p:tag name="FONTWEIGHT:18:2:0" val="2"/>
  <p:tag name="FONTWEIGHT:18:3:0" val="2"/>
  <p:tag name="FONTWEIGHT:18:4:0" val="2"/>
  <p:tag name="FONTWEIGHT:16:4:0" val="2"/>
  <p:tag name="FONTWEIGHT:16:0:0" val="2"/>
  <p:tag name="FONTWEIGHT:16:1:0" val="2"/>
  <p:tag name="FONTWEIGHT:16:2:0" val="2"/>
  <p:tag name="FONTWEIGHT:16:3:0" val="2"/>
  <p:tag name="FONTWEIGHT:18:0:0" val="2"/>
  <p:tag name="FONTWEIGHT:18:1:0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9:0:0" val="2"/>
  <p:tag name="FONTWEIGHT:14:0:0" val="5"/>
  <p:tag name="FONTWEIGHT:10:4:0" val="2"/>
  <p:tag name="FONTWEIGHT:10:3:0" val="2"/>
  <p:tag name="FONTWEIGHT:10:2:0" val="2"/>
  <p:tag name="FONTWEIGHT:19:3:0" val="2"/>
  <p:tag name="FONTWEIGHT:15:0:0" val="5"/>
  <p:tag name="FONTWEIGHT:19:4:0" val="2"/>
  <p:tag name="FONTWEIGHT:19:1:0" val="2"/>
  <p:tag name="FONTWEIGHT:19:2:0" val="2"/>
  <p:tag name="FONTWEIGHT:16:4:0" val="2"/>
  <p:tag name="FONTWEIGHT:16:0:0" val="2"/>
  <p:tag name="FONTWEIGHT:16:1:0" val="2"/>
  <p:tag name="FONTWEIGHT:16:2:0" val="2"/>
  <p:tag name="FONTWEIGHT:16:3:0" val="2"/>
  <p:tag name="FONTWEIGHT:20:3:0" val="2"/>
  <p:tag name="FONTWEIGHT:20:4:0" val="2"/>
  <p:tag name="FONTWEIGHT:9:1:0" val="2"/>
  <p:tag name="FONTWEIGHT:9:0:0" val="2"/>
  <p:tag name="FONTWEIGHT:20:0:0" val="2"/>
  <p:tag name="FONTWEIGHT:17:3:0" val="2"/>
  <p:tag name="FONTWEIGHT:20:1:0" val="2"/>
  <p:tag name="FONTWEIGHT:17:4:0" val="2"/>
  <p:tag name="FONTWEIGHT:20:2:0" val="2"/>
  <p:tag name="FONTWEIGHT:9:4:0" val="2"/>
  <p:tag name="FONTWEIGHT:9:3:0" val="2"/>
  <p:tag name="FONTWEIGHT:9:2:0" val="2"/>
  <p:tag name="FONTWEIGHT:17:1:0" val="2"/>
  <p:tag name="FONTWEIGHT:17:2:0" val="2"/>
  <p:tag name="FONTWEIGHT:17:0:0" val="2"/>
  <p:tag name="FONTWEIGHT:18:2:0" val="2"/>
  <p:tag name="FONTWEIGHT:18:3:0" val="2"/>
  <p:tag name="FONTWEIGHT:18:4:0" val="2"/>
  <p:tag name="FONTWEIGHT:13:0:0" val="5"/>
  <p:tag name="FONTWEIGHT:10:1:0" val="2"/>
  <p:tag name="FONTWEIGHT:10:0:0" val="2"/>
  <p:tag name="FONTWEIGHT:18:0:0" val="2"/>
  <p:tag name="FONTWEIGHT:18:1:0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4:0:0" val="2"/>
  <p:tag name="FONTWEIGHT:17:3:0" val="2"/>
  <p:tag name="FONTWEIGHT:14:1:0" val="2"/>
  <p:tag name="FONTWEIGHT:17:4:0" val="2"/>
  <p:tag name="FONTWEIGHT:14:2:0" val="2"/>
  <p:tag name="FONTWEIGHT:14:3:0" val="2"/>
  <p:tag name="FONTWEIGHT:14:4:0" val="2"/>
  <p:tag name="FONTWEIGHT:15:3:0" val="2"/>
  <p:tag name="FONTWEIGHT:15:4:0" val="2"/>
  <p:tag name="FONTWEIGHT:15:1:0" val="2"/>
  <p:tag name="FONTWEIGHT:15:2:0" val="2"/>
  <p:tag name="FONTWEIGHT:17:1:0" val="2"/>
  <p:tag name="FONTWEIGHT:15:0:0" val="2"/>
  <p:tag name="FONTWEIGHT:17:2:0" val="2"/>
  <p:tag name="FONTWEIGHT:17:0:0" val="2"/>
  <p:tag name="FONTWEIGHT:16:4:0" val="2"/>
  <p:tag name="FONTWEIGHT:16:0:0" val="2"/>
  <p:tag name="FONTWEIGHT:16:1:0" val="2"/>
  <p:tag name="FONTWEIGHT:16:2:0" val="2"/>
  <p:tag name="FONTWEIGHT:16:3:0" val="2"/>
  <p:tag name="FONTWEIGHT:18:0:0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2:4:0" val="2"/>
  <p:tag name="FONTWEIGHT:12:2:0" val="2"/>
  <p:tag name="FONTWEIGHT:12:1:0" val="2"/>
  <p:tag name="FONTWEIGHT:14:0:0" val="2"/>
  <p:tag name="FONTWEIGHT:12:0:0" val="2"/>
  <p:tag name="FONTWEIGHT:14:1:0" val="2"/>
  <p:tag name="FONTWEIGHT:14:2:0" val="2"/>
  <p:tag name="FONTWEIGHT:14:3:0" val="2"/>
  <p:tag name="FONTWEIGHT:14:4:0" val="2"/>
  <p:tag name="FONTWEIGHT:12:3:0" val="2"/>
  <p:tag name="FONTWEIGHT:13:1:0" val="2"/>
  <p:tag name="FONTWEIGHT:13:2:0" val="2"/>
  <p:tag name="FONTWEIGHT:13:0:0" val="2"/>
  <p:tag name="FONTWEIGHT:13:3:0" val="2"/>
  <p:tag name="FONTWEIGHT:13:4:0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9:0:0" val="2"/>
  <p:tag name="FONTWEIGHT:17:3:0" val="2"/>
  <p:tag name="FONTWEIGHT:17:4:0" val="2"/>
  <p:tag name="FONTWEIGHT:17:1:0" val="2"/>
  <p:tag name="FONTWEIGHT:19:3:0" val="2"/>
  <p:tag name="FONTWEIGHT:17:2:0" val="2"/>
  <p:tag name="FONTWEIGHT:19:4:0" val="2"/>
  <p:tag name="FONTWEIGHT:19:1:0" val="2"/>
  <p:tag name="FONTWEIGHT:17:0:0" val="2"/>
  <p:tag name="FONTWEIGHT:19:2:0" val="2"/>
  <p:tag name="FONTWEIGHT:18:2:0" val="2"/>
  <p:tag name="FONTWEIGHT:18:3:0" val="2"/>
  <p:tag name="FONTWEIGHT:18:4:0" val="2"/>
  <p:tag name="FONTWEIGHT:16:4:0" val="2"/>
  <p:tag name="FONTWEIGHT:16:0:0" val="2"/>
  <p:tag name="FONTWEIGHT:16:1:0" val="2"/>
  <p:tag name="FONTWEIGHT:16:2:0" val="2"/>
  <p:tag name="FONTWEIGHT:16:3:0" val="2"/>
  <p:tag name="FONTWEIGHT:18:0:0" val="2"/>
  <p:tag name="FONTWEIGHT:18:1:0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31:2:0" val="2"/>
  <p:tag name="FONTWEIGHT:19:0:0" val="5"/>
  <p:tag name="FONTWEIGHT:31:1:0" val="2"/>
  <p:tag name="FONTWEIGHT:31:0:0" val="2"/>
  <p:tag name="FONTWEIGHT:22:0:0" val="2"/>
  <p:tag name="FONTWEIGHT:30:1:0" val="2"/>
  <p:tag name="FONTWEIGHT:30:0:0" val="2"/>
  <p:tag name="FONTWEIGHT:30:3:0" val="2"/>
  <p:tag name="FONTWEIGHT:30:2:0" val="2"/>
  <p:tag name="FONTWEIGHT:29:4:0" val="2"/>
  <p:tag name="FONTWEIGHT:30:4:0" val="2"/>
  <p:tag name="FONTWEIGHT:29:3:0" val="2"/>
  <p:tag name="FONTWEIGHT:29:2:0" val="2"/>
  <p:tag name="FONTWEIGHT:22:1:0" val="2"/>
  <p:tag name="FONTWEIGHT:22:2:0" val="2"/>
  <p:tag name="FONTWEIGHT:22:3:0" val="2"/>
  <p:tag name="FONTWEIGHT:22:4:0" val="2"/>
  <p:tag name="FONTWEIGHT:29:1:0" val="2"/>
  <p:tag name="FONTWEIGHT:29:0:0" val="2"/>
  <p:tag name="FONTWEIGHT:31:4:0" val="2"/>
  <p:tag name="FONTWEIGHT:31:3:0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8:0:0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4:0:0" val="2"/>
  <p:tag name="FONTWEIGHT:14:1:0" val="2"/>
  <p:tag name="FONTWEIGHT:14:2:0" val="2"/>
  <p:tag name="FONTWEIGHT:14:3:0" val="2"/>
  <p:tag name="FONTWEIGHT:14:4:0" val="2"/>
  <p:tag name="FONTWEIGHT:15:3:0" val="2"/>
  <p:tag name="FONTWEIGHT:15:4:0" val="2"/>
  <p:tag name="FONTWEIGHT:15:1:0" val="2"/>
  <p:tag name="FONTWEIGHT:15:2:0" val="2"/>
  <p:tag name="FONTWEIGHT:15:0:0" val="2"/>
  <p:tag name="FONTWEIGHT:16:4:0" val="2"/>
  <p:tag name="FONTWEIGHT:16:0:0" val="2"/>
  <p:tag name="FONTWEIGHT:16:1:0" val="2"/>
  <p:tag name="FONTWEIGHT:16:2:0" val="2"/>
  <p:tag name="FONTWEIGHT:16:3:0" val="2"/>
  <p:tag name="FONTWEIGHT:17:3:0" val="2"/>
  <p:tag name="FONTWEIGHT:17:4:0" val="2"/>
  <p:tag name="FONTWEIGHT:17:1:0" val="2"/>
  <p:tag name="FONTWEIGHT:17:2:0" val="2"/>
  <p:tag name="FONTWEIGHT:17:0:0" val="2"/>
  <p:tag name="FONTWEIGHT:13:1:0" val="2"/>
  <p:tag name="FONTWEIGHT:13:2:0" val="2"/>
  <p:tag name="FONTWEIGHT:13:0:0" val="2"/>
  <p:tag name="FONTWEIGHT:13:3:0" val="2"/>
  <p:tag name="FONTWEIGHT:13:4:0" val="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hitepaper">
  <a:themeElements>
    <a:clrScheme name="Fundraising Pitch Deck">
      <a:dk1>
        <a:srgbClr val="11111A"/>
      </a:dk1>
      <a:lt1>
        <a:srgbClr val="FFFFFF"/>
      </a:lt1>
      <a:dk2>
        <a:srgbClr val="171C23"/>
      </a:dk2>
      <a:lt2>
        <a:srgbClr val="F7FCFC"/>
      </a:lt2>
      <a:accent1>
        <a:srgbClr val="ED3F24"/>
      </a:accent1>
      <a:accent2>
        <a:srgbClr val="EF8538"/>
      </a:accent2>
      <a:accent3>
        <a:srgbClr val="F4BA3F"/>
      </a:accent3>
      <a:accent4>
        <a:srgbClr val="42358F"/>
      </a:accent4>
      <a:accent5>
        <a:srgbClr val="7878E6"/>
      </a:accent5>
      <a:accent6>
        <a:srgbClr val="A5A2F3"/>
      </a:accent6>
      <a:hlink>
        <a:srgbClr val="4036A9"/>
      </a:hlink>
      <a:folHlink>
        <a:srgbClr val="C1408A"/>
      </a:folHlink>
    </a:clrScheme>
    <a:fontScheme name="Fundraising Pitch Deck">
      <a:majorFont>
        <a:latin typeface="Montserrat"/>
        <a:ea typeface=""/>
        <a:cs typeface=""/>
      </a:majorFont>
      <a:minorFont>
        <a:latin typeface="Quicksand"/>
        <a:ea typeface=""/>
        <a:cs typeface=""/>
      </a:minorFont>
    </a:fontScheme>
    <a:fmtScheme name="White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>
          <a:noFill/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dpi="0" rotWithShape="1">
          <a:blip xmlns:r="http://schemas.openxmlformats.org/officeDocument/2006/relationships"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tx="0" ty="0" sx="100000" sy="100000" algn="tl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6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lvl1pPr lvl="0" algn="ctr"/>
      </a:lstStyle>
      <a:style>
        <a:lnRef idx="0">
          <a:scrgbClr r="0" g="0" b="0"/>
        </a:lnRef>
        <a:fillRef idx="1">
          <a:schemeClr val="accent1"/>
        </a:fillRef>
        <a:effectRef idx="0">
          <a:schemeClr val="accent1"/>
        </a:effectRef>
        <a:fontRef idx="none"/>
      </a:style>
    </a:spDef>
    <a:lnDef>
      <a:spPr>
        <a:ln w="19050" cap="flat">
          <a:solidFill>
            <a:schemeClr val="accent1">
              <a:lumMod val="75000"/>
            </a:schemeClr>
          </a:solidFill>
          <a:prstDash val="solid"/>
          <a:round/>
        </a:ln>
      </a:spPr>
      <a:bodyPr rtlCol="0" anchor="ctr"/>
      <a:lstStyle>
        <a:lvl1pPr lvl="0" algn="ctr"/>
      </a:lstStyle>
    </a:lnDef>
  </a:objectDefaults>
  <a:extraClrSchemeLst/>
</a:theme>
</file>

<file path=ppt/theme/theme2.xml><?xml version="1.0" encoding="utf-8"?>
<a:theme xmlns:a="http://schemas.openxmlformats.org/drawingml/2006/main" name="Whitepaper">
  <a:themeElements>
    <a:clrScheme name="Fundraising Pitch Deck">
      <a:dk1>
        <a:srgbClr val="11111A"/>
      </a:dk1>
      <a:lt1>
        <a:srgbClr val="FFFFFF"/>
      </a:lt1>
      <a:dk2>
        <a:srgbClr val="171C23"/>
      </a:dk2>
      <a:lt2>
        <a:srgbClr val="F7FCFC"/>
      </a:lt2>
      <a:accent1>
        <a:srgbClr val="ED3F24"/>
      </a:accent1>
      <a:accent2>
        <a:srgbClr val="EF8538"/>
      </a:accent2>
      <a:accent3>
        <a:srgbClr val="F4BA3F"/>
      </a:accent3>
      <a:accent4>
        <a:srgbClr val="42358F"/>
      </a:accent4>
      <a:accent5>
        <a:srgbClr val="7878E6"/>
      </a:accent5>
      <a:accent6>
        <a:srgbClr val="A5A2F3"/>
      </a:accent6>
      <a:hlink>
        <a:srgbClr val="4036A9"/>
      </a:hlink>
      <a:folHlink>
        <a:srgbClr val="C1408A"/>
      </a:folHlink>
    </a:clrScheme>
    <a:fontScheme name="Fundraising Pitch Deck">
      <a:majorFont>
        <a:latin typeface="Montserrat"/>
        <a:ea typeface=""/>
        <a:cs typeface=""/>
      </a:majorFont>
      <a:minorFont>
        <a:latin typeface="Quicksand"/>
        <a:ea typeface=""/>
        <a:cs typeface=""/>
      </a:minorFont>
    </a:fontScheme>
    <a:fmtScheme name="White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>
          <a:noFill/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dpi="0" rotWithShape="1">
          <a:blip xmlns:r="http://schemas.openxmlformats.org/officeDocument/2006/relationships"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tx="0" ty="0" sx="100000" sy="100000" algn="tl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6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lvl1pPr lvl="0" algn="ctr"/>
      </a:lstStyle>
      <a:style>
        <a:lnRef idx="0">
          <a:scrgbClr r="0" g="0" b="0"/>
        </a:lnRef>
        <a:fillRef idx="1">
          <a:schemeClr val="accent1"/>
        </a:fillRef>
        <a:effectRef idx="0">
          <a:schemeClr val="accent1"/>
        </a:effectRef>
        <a:fontRef idx="none"/>
      </a:style>
    </a:spDef>
    <a:lnDef>
      <a:spPr>
        <a:ln w="19050" cap="flat">
          <a:solidFill>
            <a:schemeClr val="accent1">
              <a:lumMod val="75000"/>
            </a:schemeClr>
          </a:solidFill>
          <a:prstDash val="solid"/>
          <a:round/>
        </a:ln>
      </a:spPr>
      <a:bodyPr rtlCol="0" anchor="ctr"/>
      <a:lstStyle>
        <a:lvl1pPr lvl="0" algn="ctr"/>
      </a:lst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334</Words>
  <Application>Microsoft Office PowerPoint</Application>
  <PresentationFormat>On-screen Show (16:9)</PresentationFormat>
  <Paragraphs>91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Quicksand</vt:lpstr>
      <vt:lpstr>Montserrat-demi_bold</vt:lpstr>
      <vt:lpstr>Montserrat</vt:lpstr>
      <vt:lpstr>Montserrat-light</vt:lpstr>
      <vt:lpstr>Quicksand-light</vt:lpstr>
      <vt:lpstr>Montserrat-medium</vt:lpstr>
      <vt:lpstr>Whitepaper</vt:lpstr>
      <vt:lpstr>NGO  Fundraising</vt:lpstr>
      <vt:lpstr>Who We Are</vt:lpstr>
      <vt:lpstr>Our Approach</vt:lpstr>
      <vt:lpstr>How We Can Help You?</vt:lpstr>
      <vt:lpstr>Partnership Opportunities</vt:lpstr>
      <vt:lpstr>Future Vision</vt:lpstr>
      <vt:lpstr>Our Gallery</vt:lpstr>
      <vt:lpstr>“A child without education is like a bird without wings.”</vt:lpstr>
      <vt:lpstr>Join Us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Ajaz Rashid</cp:lastModifiedBy>
  <cp:revision>5</cp:revision>
  <dcterms:created xsi:type="dcterms:W3CDTF">2025-09-14T05:29:59Z</dcterms:created>
  <dcterms:modified xsi:type="dcterms:W3CDTF">2025-09-15T00:25:15Z</dcterms:modified>
</cp:coreProperties>
</file>